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g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gd">
                <a:solidFill>
                  <a:schemeClr val="tx1">
                    <a:lumMod val="50000"/>
                    <a:lumOff val="50000"/>
                  </a:schemeClr>
                </a:solidFill>
              </a:rPr>
              <a:t>Àir. 45 Facal Dhè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gd" sz="4400"/>
              <a:t>An Deagh naidheachd bhon aingeal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d" sz="4000">
                <a:solidFill>
                  <a:srgbClr val="FF0000"/>
                </a:solidFill>
              </a:rPr>
              <a:t>Ceasnachadh an-diugh</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gd" sz="3600">
                <a:solidFill>
                  <a:schemeClr val="tx1">
                    <a:lumMod val="65000"/>
                    <a:lumOff val="35000"/>
                  </a:schemeClr>
                </a:solidFill>
              </a:rPr>
              <a:t>Cò thug an naidheachd do Mhàiri?</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gd" sz="2800">
                <a:solidFill>
                  <a:schemeClr val="tx1">
                    <a:lumMod val="65000"/>
                    <a:lumOff val="35000"/>
                  </a:schemeClr>
                </a:solidFill>
              </a:rPr>
              <a:t>① </a:t>
            </a:r>
            <a:r xmlns:a="http://schemas.openxmlformats.org/drawingml/2006/main">
              <a:rPr altLang="ko-KR" dirty="0" lang="gd"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gd" sz="2800">
                <a:solidFill>
                  <a:schemeClr val="tx1">
                    <a:lumMod val="65000"/>
                    <a:lumOff val="35000"/>
                  </a:schemeClr>
                </a:solidFill>
              </a:rPr>
              <a:t>② </a:t>
            </a:r>
            <a:r xmlns:a="http://schemas.openxmlformats.org/drawingml/2006/main">
              <a:rPr altLang="ko-KR" dirty="0" lang="gd" sz="2800">
                <a:solidFill>
                  <a:schemeClr val="tx1">
                    <a:lumMod val="65000"/>
                    <a:lumOff val="35000"/>
                  </a:schemeClr>
                </a:solidFill>
              </a:rPr>
              <a:t>caraid Màiri</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d" sz="2800">
                <a:solidFill>
                  <a:schemeClr val="tx1">
                    <a:lumMod val="65000"/>
                    <a:lumOff val="35000"/>
                  </a:schemeClr>
                </a:solidFill>
              </a:rPr>
              <a:t>③ </a:t>
            </a:r>
            <a:r xmlns:a="http://schemas.openxmlformats.org/drawingml/2006/main">
              <a:rPr altLang="ko-KR" dirty="0" lang="gd" sz="2800">
                <a:solidFill>
                  <a:schemeClr val="tx1">
                    <a:lumMod val="65000"/>
                    <a:lumOff val="35000"/>
                  </a:schemeClr>
                </a:solidFill>
              </a:rPr>
              <a:t>Aingeal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gd" sz="2800">
                <a:solidFill>
                  <a:schemeClr val="tx1">
                    <a:lumMod val="65000"/>
                    <a:lumOff val="35000"/>
                  </a:schemeClr>
                </a:solidFill>
              </a:rPr>
              <a:t>④ </a:t>
            </a:r>
            <a:r xmlns:a="http://schemas.openxmlformats.org/drawingml/2006/main">
              <a:rPr altLang="ko-KR" dirty="0" lang="gd" sz="2800">
                <a:solidFill>
                  <a:schemeClr val="tx1">
                    <a:lumMod val="65000"/>
                    <a:lumOff val="35000"/>
                  </a:schemeClr>
                </a:solidFill>
              </a:rPr>
              <a:t>Iosa</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d" sz="2800">
                <a:solidFill>
                  <a:srgbClr val="FF0000"/>
                </a:solidFill>
              </a:rPr>
              <a:t>③ </a:t>
            </a:r>
            <a:r xmlns:a="http://schemas.openxmlformats.org/drawingml/2006/main">
              <a:rPr altLang="ko-KR" dirty="0" lang="gd" sz="2800">
                <a:solidFill>
                  <a:srgbClr val="FF0000"/>
                </a:solidFill>
              </a:rPr>
              <a:t>Aingeal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CHAN EIL. 54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Boireannach Samaritan aig an tobar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ge b'e neach a dh'òlas do'n uisge a bheir mise dha, cha bhi tart gu bràth air. Gu deimhinn, bidh an t-uisge a bheir mi dha gu bhith na thobar uisge ann a bheir suas gu beatha shìorraidh.”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Nuair a bha Iosa a' dol tro thìr Shamaria, thachair e ri boireannach aig an tobar, agus thuirt e. “Thoir dhomh, le do thoil, beagan uisge.”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d" altLang="ko-KR" sz="2600">
                <a:solidFill>
                  <a:schemeClr val="tx1">
                    <a:lumMod val="65000"/>
                    <a:lumOff val="35000"/>
                  </a:schemeClr>
                </a:solidFill>
              </a:rPr>
              <a:t>Bha am boireannach iongantach. Oir chan eil na h-Iùdhaich a 'bruidhinn ris na Samaritanaich. “Nam biodh fios agad cò mise, dh’ iarradh tu uisge orm.” Thuirt Iosa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d" altLang="ko-KR" sz="2600">
                <a:solidFill>
                  <a:schemeClr val="tx1">
                    <a:lumMod val="65000"/>
                    <a:lumOff val="35000"/>
                  </a:schemeClr>
                </a:solidFill>
              </a:rPr>
              <a:t>" A chionn gur e an t-uisge a bheir mise seachad uisge na beatha air nach bi tart gu brath tuilleadh." Dh’fhàs am boireannach fiosrach mu Ìosa. “Cò thusa, an toir thu dhomh an t-uisge sin?”</a:t>
            </a:r>
            <a:r xmlns:a="http://schemas.openxmlformats.org/drawingml/2006/main">
              <a:rPr lang="gd"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“Is mise an Crìosd agus Mac Dhè,” fhreagair Iosa. Chuir i iongnadh oirre le seo.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gd" altLang="ko-KR" sz="2600">
                <a:solidFill>
                  <a:schemeClr val="tx1">
                    <a:lumMod val="65000"/>
                    <a:lumOff val="35000"/>
                  </a:schemeClr>
                </a:solidFill>
              </a:rPr>
              <a:t>Dh'fhàg i a soitheach uisge agus chaidh i air ais dhan bhaile agus thuirt i ris an t-sluagh mu Iosa. Thàinig mòran dhaoine a choinneachadh ri Iosa agus chreid iad ann mar an Slànaighear aca.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Cho luath 's a choinnich am boireannach Samaritan ri Ìosa, dh'fhàg i an soitheach-uisge agus chaidh i air ais dhan bhaile gus deagh naidheachd an t-saoraidh a thoirt do mhuinntir a' bhaile.</a:t>
            </a:r>
            <a:r xmlns:a="http://schemas.openxmlformats.org/drawingml/2006/main">
              <a:rPr altLang="en-US" lang="gd" sz="3200">
                <a:solidFill>
                  <a:schemeClr val="tx1">
                    <a:lumMod val="65000"/>
                    <a:lumOff val="35000"/>
                  </a:schemeClr>
                </a:solidFill>
              </a:rPr>
              <a:t> </a:t>
            </a:r>
            <a:r xmlns:a="http://schemas.openxmlformats.org/drawingml/2006/main">
              <a:rPr altLang="ko-KR" lang="gd" sz="3200">
                <a:solidFill>
                  <a:schemeClr val="tx1">
                    <a:lumMod val="65000"/>
                    <a:lumOff val="35000"/>
                  </a:schemeClr>
                </a:solidFill>
              </a:rPr>
              <a:t>Mu dheireadh, chaidh mòran dhaoine a shàbhaladh le bhith a 'cluinntinn agus a' creidsinn an t-soisgeil a shearmonaich i.</a:t>
            </a:r>
            <a:r xmlns:a="http://schemas.openxmlformats.org/drawingml/2006/main">
              <a:rPr altLang="en-US" lang="g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gd" sz="3200">
                <a:solidFill>
                  <a:schemeClr val="tx1">
                    <a:lumMod val="65000"/>
                    <a:lumOff val="35000"/>
                  </a:schemeClr>
                </a:solidFill>
              </a:rPr>
              <a:t>An do choinnich thu ri Iosa? A bheil thu ag innse do dhaoine eile mu Iosa? Dè mu dheidhinn Iosa a thoirt a-steach do dhaoine eile mar bhoireannach Samaritan?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r xmlns:a="http://schemas.openxmlformats.org/drawingml/2006/main">
              <a:rPr altLang="en-US" lang="gd" sz="3600">
                <a:solidFill>
                  <a:srgbClr val="0070c0"/>
                </a:solidFill>
              </a:rPr>
              <a:t> </a:t>
            </a:r>
            <a:r xmlns:a="http://schemas.openxmlformats.org/drawingml/2006/main">
              <a:rPr altLang="ko-KR" lang="gd" sz="3600">
                <a:solidFill>
                  <a:srgbClr val="0070c0"/>
                </a:solidFill>
              </a:rPr>
              <a:t>tha..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a bheir dhuinn uisge na beatha gus nach bi tart gu bràth air ar n-anaman.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Càite an do choinnich Iosa ri boireannach Samaritan?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anns an lùchairt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air a’ bhaile</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sràid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aig a’ mhargaidh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aig an tobar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aig an tobar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d" sz="4000">
                <a:solidFill>
                  <a:srgbClr val="FF0000"/>
                </a:solidFill>
              </a:rPr>
              <a:t>Facal an-diugh</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d" sz="3600">
                <a:solidFill>
                  <a:schemeClr val="tx1">
                    <a:lumMod val="65000"/>
                    <a:lumOff val="35000"/>
                  </a:schemeClr>
                </a:solidFill>
              </a:rPr>
              <a:t>Bidh tu le leanabh agus bheir thu breith do mhac, agus tha thu airson an t-ainm Iosa a thoirt dha.</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d" sz="2800">
                <a:solidFill>
                  <a:schemeClr val="tx1">
                    <a:lumMod val="65000"/>
                    <a:lumOff val="35000"/>
                  </a:schemeClr>
                </a:solidFill>
              </a:rPr>
              <a:t>Lucas</a:t>
            </a:r>
            <a:r xmlns:a="http://schemas.openxmlformats.org/drawingml/2006/main">
              <a:rPr altLang="en-US" dirty="0" lang="gd" sz="2800">
                <a:solidFill>
                  <a:schemeClr val="tx1">
                    <a:lumMod val="65000"/>
                    <a:lumOff val="35000"/>
                  </a:schemeClr>
                </a:solidFill>
              </a:rPr>
              <a:t> </a:t>
            </a:r>
            <a:r xmlns:a="http://schemas.openxmlformats.org/drawingml/2006/main">
              <a:rPr altLang="ko-KR" dirty="0" lang="g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ge b'e neach a dh'òlas do'n uisge a bheir mise dha, cha bhi tart gu bràth air. Gu deimhinn, bidh an t-uisge a bheir mi dha gu bhith na thobar uisge ann a bheir suas gu beatha shìorraidh.”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55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Tilg do lìon ann an uisge domhainn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An sin thubhairt Iosa ri Sìmon, Na biodh eagal ort; à seo a‑mach glacaidh tu daoine.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Iosa, a chaidh air luing Pheadair, agus a thug seachad am facal, thuirt e ri Peadar. " A nis theirig gu uisge domhain agus tilg lìon a ghlacadh an iasg."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 mhaighstir, tha sinn air a bhith ag obair gu cruaidh fad na h-oidhche agus cha do ghlac sinn dad. Ach a chionn 's gu bheil thu ag ràdh seo, leigidh mi sìos na lìn."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Nuair a rinn iad sin, ghlac iad àireamh cho mòr de dh'iasg 's gun do thòisich na lìn aca air briseadh. Chuir seo iongnadh air Peadar.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gd" sz="3000">
                <a:solidFill>
                  <a:schemeClr val="tx1">
                    <a:lumMod val="65000"/>
                    <a:lumOff val="35000"/>
                  </a:schemeClr>
                </a:solidFill>
              </a:rPr>
              <a:t>Aig an àm sin, ghabh Peadar aithreachas agus fios aige gur e Iosa Mac Dhè. " Is peacach mi."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d" sz="3000">
                <a:solidFill>
                  <a:schemeClr val="tx1">
                    <a:lumMod val="65000"/>
                    <a:lumOff val="35000"/>
                  </a:schemeClr>
                </a:solidFill>
              </a:rPr>
              <a:t>Thuirt Iosa. “Na biodh eagal ort, bho seo a-mach bidh thu nad iasgair a bheir daoine.” Dh'fhàg Peadar a h-uile càil agus thàinig e gu bhith na dheisciobal aig Iosa.</a:t>
            </a:r>
            <a:r xmlns:a="http://schemas.openxmlformats.org/drawingml/2006/main">
              <a:rPr altLang="en-US" lang="gd"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leasan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Peadar, a choinnich ri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ghabh e aithreachas agus dh'èist e an 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Am bheil aithreachas agus ùmhlachd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ri Iosa nad bheatha?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Thrèig Peadar a h-uile càil agus lean e Iosa. Coltach ri Peadar, feumaidh tu a bhith nad dheisciobal aig a bheil eòlas air fìor aithreachas agus ùmhlachd.</a:t>
            </a:r>
            <a:r xmlns:a="http://schemas.openxmlformats.org/drawingml/2006/main">
              <a:rPr altLang="en-US" lang="g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Tha 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aon a bhios ag obair mhìorbhailean a tha a’ dol thairis air eòlasan agus comasan dhaoine.</a:t>
            </a:r>
            <a:r xmlns:a="http://schemas.openxmlformats.org/drawingml/2006/main">
              <a:rPr altLang="en-US" lang="g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46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Leanabh Iosa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an obair a bha aig Peadar?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saoir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cailleach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iasgair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tuathanach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iasgair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An sin thubhairt Iosa ri Sìmon, Na biodh eagal ort; à seo a‑mach glacaidh tu daoine.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56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Iosa a ghairm na deisciobail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Fhuair Philip Natànael, agus thubhairt e ris, Fhuair sinn an tì a sgrìobh Maois anns an lagh, agus mun do sgrìobh na fàidhean mar an ceudna, Iosa o Nàsaret, mac Iòseiph.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Ghairm Iosa Peadar, Anndra, agus an nàbaidh, Philip, gu bhith nan deisciobal. "Lean mise!"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Thug Philip a-steach Iosa dha charaid Nathanael. " Nochd am Mesiah a sgriobh na fàidhean anns an t-Seann Tiomnadh."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 Nasareth ! an urrainn Messiah teachd as a sin ?" dh'fhaighnich Natanael. " Thig agus faic," arsa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thubhairt Iosa ri Natanael. “Is fìor Israeleach thu, chunnaic mi thu fhad‘ s a bha thu fhathast fon chraoibh-fhìge mun do ghairm Philip thu.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Chuir seo iongnadh air Natanael agus thug e glòir do dh’Ìosa, “Rabbi, is tusa Mac Dhè agus Rìgh Israeil.”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Cho luath 's a fhuair Natanael a mach sin</a:t>
            </a:r>
            <a:r xmlns:a="http://schemas.openxmlformats.org/drawingml/2006/main">
              <a:rPr altLang="en-US" lang="gd" sz="3200">
                <a:solidFill>
                  <a:schemeClr val="tx1">
                    <a:lumMod val="65000"/>
                    <a:lumOff val="35000"/>
                  </a:schemeClr>
                </a:solidFill>
              </a:rPr>
              <a:t> </a:t>
            </a:r>
            <a:r xmlns:a="http://schemas.openxmlformats.org/drawingml/2006/main">
              <a:rPr altLang="ko-KR" lang="gd" sz="3200">
                <a:solidFill>
                  <a:schemeClr val="tx1">
                    <a:lumMod val="65000"/>
                    <a:lumOff val="35000"/>
                  </a:schemeClr>
                </a:solidFill>
              </a:rPr>
              <a:t>Is e Iosa am Mesiah, thug e glòir do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Thàinig e gu bhith na dheisciobal aig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Feumaidh sinn glòir a thoirt do Iosa a tha na Shlànaighear againn, agus beatha dheisciobal aig Iosa a chaitheamh agus gèilleadh dha.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An diugh ann am baile Dhaibhidh tha Slànuighear air a bhreith dhuit ; is esan Criosd an Tighearna.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Like</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Tha 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a tha a’ gairm dhaoine mar dheisciobail gu bhith coltach ris.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Cò thug a-steach Iosa gu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Peadar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Anndra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Pòl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② </a:t>
            </a:r>
            <a:r xmlns:a="http://schemas.openxmlformats.org/drawingml/2006/main">
              <a:rPr altLang="ko-KR" lang="gd"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Fhuair Philip Natànael, agus thubhairt e ris, Fhuair sinn an tì a sgrìobh Maois anns an lagh, agus mun do sgrìobh na fàidhean mar an ceudna, Iosa o Nàsaret, mac Iòseiph.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57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An duine a thàinig sìos tron mhullach</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Dh'èirich e, thug e leis a bhrat agus choisich e a-mach ann an làn shealladh dhiubh uile. Chuir seo iongnadh air a h-uile duine agus mhol iad Dia, ag ràdh, "Chan fhaca sinn a-riamh a leithid!"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Nuair a chuala daoine mu shlànachadh Ìosa, thug daoine an caraid pairilis leotha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Ach bha cus dhaoine far an robh Iosa. Mar sin cha b’ urrainn dhaibh an caraid pairilis aca a thoirt gu Ìosa tron mhullach.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Mu dheireadh, bhris an fheadhainn a thug caraid pairilis tron mhullach agus chuir iad caraid pairilis gu Ìosa.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Chunnaic Iosa an creideamh agus thuirt e. " Tha bhur peacanna air am maitheadh. Eiribh agus imich dhachaidh."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Gu h-iongantach, chaidh am pairilis a shlànachadh an-dràsta. An sin dh'èirich e agus choisich e agus thug e glòir do Dhia.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gd" altLang="ko-KR" sz="2400">
                <a:solidFill>
                  <a:schemeClr val="tx1">
                    <a:lumMod val="65000"/>
                    <a:lumOff val="35000"/>
                  </a:schemeClr>
                </a:solidFill>
              </a:rPr>
              <a:t>Nuair a bha an t-àm aig Màiri leanabh a bhith aice, bha aice ri dhol gu Bethlehem. Ach leis nach robh àite ann, bha leanabh aice ann am prasaich.</a:t>
            </a:r>
            <a:r xmlns:a="http://schemas.openxmlformats.org/drawingml/2006/main">
              <a:rPr lang="gd"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Bha duilgheadasan agus ciorraman aig caraidean Paralitic, ach cha b 'urrainn dhaibh a leigeil seachad air a dhol gu Iosa. Oir bha creideamh aca ann an Iosa.</a:t>
            </a:r>
            <a:r xmlns:a="http://schemas.openxmlformats.org/drawingml/2006/main">
              <a:rPr altLang="en-US" lang="gd" sz="3200">
                <a:solidFill>
                  <a:schemeClr val="tx1">
                    <a:lumMod val="65000"/>
                    <a:lumOff val="35000"/>
                  </a:schemeClr>
                </a:solidFill>
              </a:rPr>
              <a:t> </a:t>
            </a:r>
            <a:r xmlns:a="http://schemas.openxmlformats.org/drawingml/2006/main">
              <a:rPr altLang="ko-KR" lang="gd" sz="3200">
                <a:solidFill>
                  <a:schemeClr val="tx1">
                    <a:lumMod val="65000"/>
                    <a:lumOff val="35000"/>
                  </a:schemeClr>
                </a:solidFill>
              </a:rPr>
              <a:t>A bheil creideamh againn ann an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Nuair a thig sinn gu Iosa le creideamh, chan fhaod sinn a leigeil seachad a dh’ aindeoin na duilgheadasan agus na cnapan-starra a tha gar bacadh.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Le seo a dhèanamh, bidh sinn comasach air glòir a thoirt do Dhia mar dhuine air a bheil pairilis.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Chan eil Iosa a 'diùltadh an fheadhainn a thig thuige. Agus bheir e seachad na tha dhìth dhaibhsan a thig ga ionnsaidh.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troimhe a thàinig am pairilis gu Iosa?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uinneag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geata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balla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mullach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mullach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Dh'èirich e, thug e leis a bhrat agus choisich e a-mach ann an làn shealladh dhiubh uile. Chuir seo iongnadh air a h-uile duine agus mhol iad Dia, ag ràdh, "Chan fhaca sinn a-riamh a leithid!"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58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Iosa a 'gairm Mata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Mar a chaidh Iosa air adhart as a sin, chunnaic e duine dom b'ainm Mata na shuidhe aig bothan neach-togail na cìse. “Lean mise,” thuirt e ris, agus dh’èirich Mata agus lean e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Bha neach-cruinneachaidh chìsean ann air an robh Mata. Bha e na neach-cruinneachaidh chìsean às leth na Ròimhe dha na h-Israelich.</a:t>
            </a:r>
            <a:r xmlns:a="http://schemas.openxmlformats.org/drawingml/2006/main">
              <a:rPr lang="gd"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Bha Mata na neach-cruinneachaidh chìsean, agus mar sin bha tòrr airgid aige. Ach bha gràin aig na h-Iùdhaich air an luchd-cruinneachaidh chìsean a bha ag obair dhan Ròimh, an ceannsaiche.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Choimhead Iosa air Mata na shuidhe aig bothan na cìse agus thuirt e ris. "Lean mise"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Dh'fhàg Mata a h-uile càil sa bhad agus lean e Iosa. B’ ann air sgàth ’s gun tug e taing do dh’ Ìosa airson a ghairm.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Aig an aon àm, thàinig guth bho neamh gu na buachaillean a bha a 'coimhead às dèidh nan caorach ann am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“Chan eil feum air dotair airson daoine fallain, ach airson daoine tinn.” Thàinig Mata gu bhith na dheisciobal aig Iosa.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Bha Mata na neach-cruinneachaidh chìsean air an robh gràin aig a dhaoine. Ach, ghairm Iosa Mata agus rinn e na dheisciobal 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sinn cuideachd nar sluagh Dhè. Ach chan eil sinn gu leòr airson a bhith air ar gairm mar dheisciobail Ìosa.</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gd" sz="3200">
                <a:solidFill>
                  <a:schemeClr val="tx1">
                    <a:lumMod val="65000"/>
                    <a:lumOff val="35000"/>
                  </a:schemeClr>
                </a:solidFill>
              </a:rPr>
              <a:t>Ach, tha Iosa ag iarraidh oirnn a dheisciobail a dhèanamh. Mar sin, feumaidh sinn umhail dha airson a bhith airidh air a ghairm.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Tha Iosa ag iarraidh air daoine a tha air an diùltadh san t-saoghal a bhith nan daoine aig Dia.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an obair a bh’ aig Mata?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neach-cruinneachaidh chìsean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iasgair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saor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sagart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① </a:t>
            </a:r>
            <a:r xmlns:a="http://schemas.openxmlformats.org/drawingml/2006/main">
              <a:rPr altLang="ko-KR" lang="gd" sz="2800">
                <a:solidFill>
                  <a:srgbClr val="ff0000"/>
                </a:solidFill>
              </a:rPr>
              <a:t>neach-cruinneachaidh chìsean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Mar a chaidh Iosa air adhart as a sin, chunnaic e duine dom b'ainm Mata na shuidhe aig bothan neach-togail na cìse. “Lean mise,” thuirt e ris, agus dh’èirich Mata agus lean e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Aireamh 59 Facal Dhe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Thagh Iosa an dà dheisciobal dheug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Aon de na làithean sin chaidh Iosa a-mach gu taobh beinne a dhèanamh ùrnaigh, agus chuir e seachad an oidhche ag ùrnaigh ri Dia.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Nuair a thàinig a’ mhadainn, ghairm e a dheisciobail thuige, agus thagh e dà‑fhear-dheug dhiubh, a dh’ainmich e mar abstoil: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6:</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Bha mòran dhaoine a chuala agus a lean Iosa. Chaidh iad còmhla ri Iosa agus dh'ionnsaich iad bho Iosa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Às deidh dha ùrnaigh a dhèanamh, thagh Iosa gu sònraichte dusan dhiubh mar dheisciobail dlùth.</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Chaidh an taghadh airson fuireach còmhla ri Ìosa, an soisgeul a shearmonachadh, agus deamhain a thilgeil a-mach.</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 Glòir do neamh, sith do'n talamh ! Dèan gàirdeachas, tha Iosa air a bhreith.” Thuirt ainglean o neamh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d" sz="3000">
                <a:solidFill>
                  <a:schemeClr val="tx1">
                    <a:lumMod val="65000"/>
                    <a:lumOff val="35000"/>
                  </a:schemeClr>
                </a:solidFill>
              </a:rPr>
              <a:t>B’ e measgachadh de dhaoine a bh’ anns na deisciobail: bha cuid dhiubh nan iasgairean, nan luchd-cruinneachaidh chìsean, nan rèabhlaideach, cuid dhiubh air an teannachadh.</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Ach ghuidh Iosa air Dia a dheisciobail a thaghadh gu math, agus thagh e gu math iad, a 'gabhail cùram math dhiubh, agus theagaisg e gu math iad.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d" sz="2800">
                <a:solidFill>
                  <a:schemeClr val="tx1">
                    <a:lumMod val="65000"/>
                    <a:lumOff val="35000"/>
                  </a:schemeClr>
                </a:solidFill>
              </a:rPr>
              <a:t>Is ann air an adhbhar seo a thagh Iosa a dheisciobail: 1) facal Dhè a theagasg dhaibh, 2) toirt orra an soisgeul a shearmonachadh a rèir mar a dh’ionnsaich iad, agus 3) toirt orra cumhachd rìoghachd Dhè a shearmonachadh. Airson na h-adhbharan sin, thagh Iosa a dheisciobail.</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Tha sinn cuideachd nar deisciobail aig Iosa.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d" sz="2800">
                <a:solidFill>
                  <a:schemeClr val="tx1">
                    <a:lumMod val="65000"/>
                    <a:lumOff val="35000"/>
                  </a:schemeClr>
                </a:solidFill>
              </a:rPr>
              <a:t>Tha ar n-obair co-ionann ri obair an dà dheisciobal dheug aig Iosa.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d" sz="2800">
                <a:solidFill>
                  <a:schemeClr val="tx1">
                    <a:lumMod val="65000"/>
                    <a:lumOff val="35000"/>
                  </a:schemeClr>
                </a:solidFill>
              </a:rPr>
              <a:t>Leig leinn beatha deisciobal a 'tòiseachadh an-diugh </a:t>
            </a:r>
            <a:r xmlns:a="http://schemas.openxmlformats.org/drawingml/2006/main">
              <a:rPr altLang="ko-KR" lang="gd" sz="3200">
                <a:solidFill>
                  <a:schemeClr val="tx1">
                    <a:lumMod val="65000"/>
                    <a:lumOff val="35000"/>
                  </a:schemeClr>
                </a:solidFill>
              </a:rPr>
              <a:t>.</a:t>
            </a:r>
            <a:r xmlns:a="http://schemas.openxmlformats.org/drawingml/2006/main">
              <a:rPr altLang="en-US" lang="g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th' ann an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r xmlns:a="http://schemas.openxmlformats.org/drawingml/2006/main">
              <a:rPr altLang="en-US" lang="gd" sz="3600">
                <a:solidFill>
                  <a:srgbClr val="0070c0"/>
                </a:solidFill>
              </a:rPr>
              <a:t> </a:t>
            </a:r>
            <a:r xmlns:a="http://schemas.openxmlformats.org/drawingml/2006/main">
              <a:rPr altLang="ko-KR" lang="gd" sz="3600">
                <a:solidFill>
                  <a:srgbClr val="0070c0"/>
                </a:solidFill>
              </a:rPr>
              <a:t>tha…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a tha a’ teagasg dhuinn fìrinn nèimh gus an urrainn dhuinn fàs mar dheisciobail Ìosa.</a:t>
            </a:r>
            <a:r xmlns:a="http://schemas.openxmlformats.org/drawingml/2006/main">
              <a:rPr altLang="en-US" lang="g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Cia mheud deisciobal a thagh Iosa mar abstoil (an fheadhainn a chaidh a chuir)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deich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aon-deug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dusan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ceithir-deug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dusan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Aon de na làithean sin chaidh Iosa a-mach gu taobh beinne a dhèanamh ùrnaigh, agus chuir e seachad an oidhche ag ùrnaigh ri Dia.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Nuair a thàinig a’ mhadainn, ghairm e a dheisciobail thuige, agus thagh e dà‑fhear-dheug dhiubh, a dh’ainmich e mar abstoil: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6:</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Aireamh 60 Facal Dhe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An Soisgeul a theagaisg Iosa air a’ bheinn.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 nis an uair a chunnaic e an sluagh, chaidh e suas gu beinn, agus shuidh e. thainig a dheisciobuil d'a ionnsuidh,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agus thòisich e r'an teagasg, ag ràdh,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 Is beannaichte na bochdan 'nan spiorad, oir is leo rioghachd neimh.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Theagaisg Iosa don t-sluagh air a’ bheinn mar a bhitheadh iad beò mar mhuinntir rìoghachd Dhè.</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 Is beannaichte na bochdan 'nan spiorad, oir is leo rioghachd neimh.</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Mar a thuirt na h-ainglean, rugadh Iosa fallain ann am prasaich.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Tha thu air ionnsachadh d’ fhiaclan a phàigheadh air ais le d’ fhiaclan, ach tha mi ag ràdh riut gun toir thu a’ ghruaim chlì do dhuine sam bith a bhuaileas a’ ghruaidh cheart. An uairsin bidh thu nad chloinn do Dhia!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Seall air na h-eòin anns an adhar. Chan eil eòin a 'dèanamh obair tuathanais, ach tha Dia gam beathachadh uile. Nach toir e barrachd aire dhut na na h-eòin!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d" altLang="ko-KR" sz="3000">
                <a:solidFill>
                  <a:schemeClr val="tx1">
                    <a:lumMod val="65000"/>
                    <a:lumOff val="35000"/>
                  </a:schemeClr>
                </a:solidFill>
              </a:rPr>
              <a:t>Chuir teagasg Ìosa iongnadh mòr air daoine. Leis gu robh ùghdarras aig Iosa eu-coltach ri tidsearan àbhaisteach a’ Bhìobaill.</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Tha Iosa ag innse dhuinn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gu bheil beatha dhaoine Dhè eadar-dhealaichte bho bheatha an t-saoghail.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 bheil eadar-dhealachaidhean sam bith nar beatha bhon fheadhainn nach eil a’ creidsinn ann an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Bheir sinn sùil oirnn fhìn agus caitheamaid beatha a tha airidh air rìoghachd Dhè.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e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a dh’ cruth-atharraicheas sinn gu bhith beò mar mhuinntir rìoghachd Dhè.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Ciod a gheibh na bochdan 'nan spiorad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airgead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biadh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urram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rìoghachd Dhè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rìoghachd Dhè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 nis an uair a chunnaic e an sluagh, chaidh e suas gu beinn, agus shuidh e. Thainig a dheisciobuil d'a ionnsuidh,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agus thòisich e r'an teagasg, ag ràdh,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 Is beannaichte na bochdan 'nan spiorad, oir is leo rioghachd neimh.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61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Tha Iosa a’ Socrachadh an Stoirm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Dh'èirich e, chronaich e a' ghaoth agus thuirt e ris na tuinn, "Sàmhach! Bi sàmhach!" An uairsin bhàsaich a 'ghaoth sìos agus bha e gu tur socair.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Chaidh Iosa agus a dheisciobail còmhla air bàta airson a dhol tarsainn air Loch Ghalile.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gd" altLang="ko-KR" sz="2500">
                <a:solidFill>
                  <a:schemeClr val="tx1">
                    <a:lumMod val="65000"/>
                    <a:lumOff val="35000"/>
                  </a:schemeClr>
                </a:solidFill>
              </a:rPr>
              <a:t>Thàinig cìobairean Bethlehem a dh'fhaicinn Mac Dhè a shàbhaladh daoine. “Iosa! Mhic Dhe ! Tapadh leibh airson tighinn don dùthaich seo!"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Nuair a bha sinn a’ dol tarsainn an locha, gu h-obann shèid gaoth feargach agus thàinig tonn eagallach.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Mu dheireadh thuirt na deisciobail ri Iosa. 'Tidsear, nach eil dragh agad ma bhàthamaid sinn!'</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Chronaich Iosa a’ ghaoth agus thuirt e ris na tuinn, “Sàmhach! Bi sàmhach!” An uairsin bhàsaich a 'ghaoth sìos agus bha e gu tur socair.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Ghabh iad eagal agus dh'fhaighnich iad dha chèile, “Cò tha seo? Tha eadhon a’ ghaoth agus na tonnan umhail dha!”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Is e Dia a-mhàin as urrainn an fhairge òrdachadh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agus a' ghaoth.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Sin as coireach gur e Iosa an Dia a tha a’ cruthachadh agus a’ riaghladh an t-saoghail.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Iosa tha sinn a 'creidsinn nach e aon de iomadh dhiathan, ach an t-aon agus uile-chumhachdach Cruthadair Dia.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Feumaidh sinn ar creideamh fhàs le bhith a’ cuimhneachadh na fìrinn seo.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r xmlns:a="http://schemas.openxmlformats.org/drawingml/2006/main">
              <a:rPr altLang="en-US" lang="gd" sz="3600">
                <a:solidFill>
                  <a:srgbClr val="0070c0"/>
                </a:solidFill>
              </a:rPr>
              <a:t> </a:t>
            </a:r>
            <a:r xmlns:a="http://schemas.openxmlformats.org/drawingml/2006/main">
              <a:rPr altLang="ko-KR" lang="gd" sz="3600">
                <a:solidFill>
                  <a:srgbClr val="0070c0"/>
                </a:solidFill>
              </a:rPr>
              <a:t>tha..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an sealbhadair air na h-uile nithean a tha a 'dèanamh agus a' riaghladh thairis air a h-uile càil san t-saoghal seo.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a dh’àithn Iosa thairis air a’ mhuir agus a’ ghaoth?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bi sàmhach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ruith is cluich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dùisg</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suas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fosgailte</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do</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suilean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① </a:t>
            </a:r>
            <a:r xmlns:a="http://schemas.openxmlformats.org/drawingml/2006/main">
              <a:rPr altLang="ko-KR" lang="gd" sz="2800">
                <a:solidFill>
                  <a:srgbClr val="ff0000"/>
                </a:solidFill>
              </a:rPr>
              <a:t>bi sàmhach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Dh'èirich e, chronaich e a' ghaoth agus thuirt e ris na tuinn, "Sàmhach! Bi sàmhach!" An uairsin bhàsaich a 'ghaoth sìos agus bha e gu tur socair.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62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Cò a bhean ri m’ aodach?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Nuair a chuala i mu Iosa, thàinig i am measg an t‑sluaigh air a chulaobh, agus bhean i dha aodach,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28, oir thuirt i, “Ma bheanas mi ach ri aodach, bidh mi air mo shlànachadh.”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Iosa, a tha na mhaighstir air na h-uile,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mac do Dhia 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nuair a thàinig Iosa don tìr seo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rugadh e ann am prasaich le ìomhaigh iriosal.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sinne a tha creidsinn ann an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clann do Dhia iad.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feumaidh sinn a bhith beò iriosal agus ìosal mar Ìosa.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Chuala mòran mu Iosa, agus lean iad Iosa.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An uairsin thàinig boireannach air a chùlaibh agus bhean i ri aodach Ìosa airson a bhith air a leigheas.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Bha boireannach a’ fulang le galair ris an canar bleeding airson 12 bliadhna. Dh’fheuch i iomadh dòigh air a chàradh, ach cha deach a shocrachadh agus chuir i seachad na bha aice.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'Cò bhean dha m' aodach??' Sa bhad thuig Iosa gun robh a chumhachd air a dhol a-mach bhuaithe. Thàinig i agus thuit i aig a chasan agus dh'innis i an fhìrinn gu lèir dha.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Thuirt Iosa rithe, A nighean, rinn do chreideamh slan thu. Imich ann an sìth.'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Chaidh am boireannach a bha air a bhith a 'fulang le fuil airson 12 bliadhna gu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le creideamh.</a:t>
            </a:r>
            <a:r xmlns:a="http://schemas.openxmlformats.org/drawingml/2006/main">
              <a:rPr altLang="en-US" lang="gd" sz="3200">
                <a:solidFill>
                  <a:schemeClr val="tx1">
                    <a:lumMod val="65000"/>
                    <a:lumOff val="35000"/>
                  </a:schemeClr>
                </a:solidFill>
              </a:rPr>
              <a:t> </a:t>
            </a:r>
            <a:r xmlns:a="http://schemas.openxmlformats.org/drawingml/2006/main">
              <a:rPr altLang="ko-KR" lang="gd" sz="3200">
                <a:solidFill>
                  <a:schemeClr val="tx1">
                    <a:lumMod val="65000"/>
                    <a:lumOff val="35000"/>
                  </a:schemeClr>
                </a:solidFill>
              </a:rPr>
              <a:t>Shlànaich Iosa am boireannach agus mhol e a creideamh air beulaibh an t-sluaigh.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Dia fhathast a’ faicinn ar creideamh.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Nuair a choinnicheas sinn ri rudan duilich,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thigeamaid gu Dia le creidimh.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e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Tha fios aig Iosa ar pianta agus ar duilgheadasan agus tha e gam fhuasgladh.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a bhruidhinn am boireannach a bha tinn airson 12 bliadhna ri Ìosa?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falt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làmh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troigh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aodach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aodach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Nuair a chuala i mu Iosa, thàinig i am measg an t‑sluaigh air a chulaobh, agus bhean i dha aodach,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oir smaoinich i, "Ma bheanas mi ach ri aodach, bidh mi air mo leigheas."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63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Slàn leat!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d" sz="4000">
                <a:solidFill>
                  <a:srgbClr val="FF0000"/>
                </a:solidFill>
              </a:rPr>
              <a:t>Facal an-diugh</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d" sz="3600">
                <a:solidFill>
                  <a:schemeClr val="tx1">
                    <a:lumMod val="65000"/>
                    <a:lumOff val="35000"/>
                  </a:schemeClr>
                </a:solidFill>
              </a:rPr>
              <a:t>Bidh tu le leanabh agus bheir thu breith do mhac, agus tha thu airson an t-ainm Iosa a thoirt dha.</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d" sz="2800">
                <a:solidFill>
                  <a:schemeClr val="tx1">
                    <a:lumMod val="65000"/>
                    <a:lumOff val="35000"/>
                  </a:schemeClr>
                </a:solidFill>
              </a:rPr>
              <a:t>Lucas</a:t>
            </a:r>
            <a:r xmlns:a="http://schemas.openxmlformats.org/drawingml/2006/main">
              <a:rPr altLang="en-US" dirty="0" lang="gd" sz="2800">
                <a:solidFill>
                  <a:schemeClr val="tx1">
                    <a:lumMod val="65000"/>
                    <a:lumOff val="35000"/>
                  </a:schemeClr>
                </a:solidFill>
              </a:rPr>
              <a:t> </a:t>
            </a:r>
            <a:r xmlns:a="http://schemas.openxmlformats.org/drawingml/2006/main">
              <a:rPr altLang="ko-KR" dirty="0" lang="g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th' ann an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Thàinig Iosa chun na talmhainn ann an irioslachd agus ìosal, ach is e ar fìor Rìgh.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Rug e air làimh oirre 's thuirt e rithe, "Talitha koum!" (a tha a 'ciallachadh, "A nighean bheag, tha mi ag ràdh riut, èirich!").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Thainig duine dham b' ainm Iairus, riaghladair an t-sinagoig, gu Iosa agus thuirt e; “Tha mo nighean a’ bàsachadh. Cuidich 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Air an t-slighe dhachaigh còmhla ri Ìosa, ruith fear agus dh'innis e gu robh an nighean aige air bàsachadh mar-thà.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Nuair a ràinig i dhachaigh, bha nighean Iairus marbh mu thràth, agus bha daoine a’ caoineadh.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Chaidh Iosa a‑steach is thuirt e riutha, “Chan eil an leanabh marbh, ach na chadal.”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 Agus rug e air làimh oirre 's thuirt e rithe, "Talitha koum!" (a tha a 'ciallachadh, "A nighean bheag, tha mi ag ràdh riut, èirich!"). Sa bhad sheas an nighean suas agus choisich i mun cuairt.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Is e Iosa am fear a tha a’ riaghladh bàs.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e bàs an rud as eagallach do dhaoine, ach thug Iosa buaidh air.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Gheibh sinn bàs uaireigin luath no mall.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chan fheum eagal a bhith agad ro bhàs.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ann air sgàth gur e Iosa am fear a tha a’ riaghladh a’ bhàis.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Agus tha sinn a 'creidsinn ann an Iosa a cheannsaich am bàs.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Tha 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a bheir beatha agus am fear a bhios a’ riaghladh beatha aig an aon àm.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d" sz="3200">
                <a:solidFill>
                  <a:schemeClr val="tx1">
                    <a:lumMod val="65000"/>
                    <a:lumOff val="35000"/>
                  </a:schemeClr>
                </a:solidFill>
              </a:rPr>
              <a:t>Dè tha "Talitha koum!" ciallachadh?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gd" sz="2800">
                <a:solidFill>
                  <a:schemeClr val="tx1">
                    <a:lumMod val="65000"/>
                    <a:lumOff val="35000"/>
                  </a:schemeClr>
                </a:solidFill>
              </a:rPr>
              <a:t>A nighean bhig, gabh bracaist!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 nighean bheag, theirig dhan leabaidh!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 nighean bhig, èirich!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A nighean bheag, seinn òran!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A nighean bhig, èirich!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Rug e air làimh oirre 's thuirt e rithe, "Talitha koum!" (a tha a 'ciallachadh, "A nighean bheag, tha mi ag ràdh riut, èirich!").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5:</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Ceasnachadh</a:t>
            </a:r>
            <a:r xmlns:a="http://schemas.openxmlformats.org/drawingml/2006/main">
              <a:rPr altLang="en-US" lang="g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Càite an do rugadh Iosa?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tha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taigh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lùchairt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ann am prasaich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taigh-òsta sòghail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ann am prasaich</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64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Duine tinn ann am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An sin thubhairt Iosa ris, Eirich, tog do leabadh, agus coisich.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d" altLang="ko-KR" sz="3600">
                <a:solidFill>
                  <a:schemeClr val="tx1">
                    <a:lumMod val="65000"/>
                    <a:lumOff val="35000"/>
                  </a:schemeClr>
                </a:solidFill>
              </a:rPr>
              <a:t>Air ball chaidh an duine a leigheas ; thog e suas a bhrat, agus choisich e. B'e Sàbaid an là air an do thachair so,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Eòin 5:</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Bha linne ris an canar Bethesda ann an Ierusalem. Chruinnich àireamh mhòr de dhaoine tinne an sin a' feitheamh ri gluasad nan uisgeachan.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Oir chaidh aingeal an Tighearna sìos aig àmannan àraidh don linne, agus dhùisg e an t‑uisge; ge b'e neach air an aobhar sin an toiseach, an deigh do'n uisge a dhùsgadh, chaidh a steach, slàn o gach eucail a bh' air.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Bha fear ann nach b’ urrainn coiseachd. Nuair a chunnaic Iosa e agus dh'fhaighnich e dhan duine a bha an sin airson ochd bliadhna deug thar fhichead. “A bheil thu airson faighinn gu math?”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 dhuine uasail, chan eil duine agam airson mo chuideachadh a-steach don linne nuair a thèid an t-uisge a ghluasad. Cuidich mi, mas e do thoil e!” An sin thuirt Ìosa ris, “Eirich! Tog do bhrat agus coisich."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Mar a thuirt Iosa thog e am brat agus choisich e. Sa bhad chaidh an duine tinn a bha air a bhith ann an tinneas airson 38 bliadhna a leigheas.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gd" altLang="ko-KR" sz="3600">
                <a:solidFill>
                  <a:schemeClr val="tx1">
                    <a:lumMod val="65000"/>
                    <a:lumOff val="35000"/>
                  </a:schemeClr>
                </a:solidFill>
              </a:rPr>
              <a:t>B’ e an rud a bu fheumaile dha na daoine tinn aig linne Bhethesda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a leigheas.</a:t>
            </a:r>
            <a:r xmlns:a="http://schemas.openxmlformats.org/drawingml/2006/main">
              <a:rPr lang="gd"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Tha fios aig Iosa dè a tha a dhìth oirnn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nas fheàrr na sinne.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Is e Iosa am fear a bheir dhuinn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na tha a dhìth oirnn.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th' ann an Iosa?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 shlànaicheas a h-uile tinneas agus aig a bheil cumhachd smachd a chumail air a h-uile càil.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Dè dh’iarr an duine tinn air Ìosa a dhèanamh?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Slànaich mo ghalar, mas e do thoil 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Sàbhail mi, mas e do thoil 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Thoir dhomh beagan bìdh, mas e do thoil 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Cuidich mi gus a dhol sìos don amar nuair a ghluaiseas uisge, feuch!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④ </a:t>
            </a:r>
            <a:r xmlns:a="http://schemas.openxmlformats.org/drawingml/2006/main">
              <a:rPr lang="gd" altLang="ko-KR" sz="2800">
                <a:solidFill>
                  <a:srgbClr val="ff0000"/>
                </a:solidFill>
              </a:rPr>
              <a:t>Cuidich mi gus a dhol sìos don amar nuair a ghluaiseas uisge, feuch!</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An diugh ann am baile Dhaibhidh tha Slànuighear air a bhreith dhuit ; is esan Criosd an Tighearna.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Like</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An sin thubhairt Iosa ris, Eirich, tog do leabadh, agus coisich.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d" altLang="ko-KR" sz="3600">
                <a:solidFill>
                  <a:schemeClr val="tx1">
                    <a:lumMod val="65000"/>
                    <a:lumOff val="35000"/>
                  </a:schemeClr>
                </a:solidFill>
              </a:rPr>
              <a:t>9.Aig aon uair chaidh an duine a leigheas; thog e suas a bhrat, agus choisich e. B'e Sàbaid an là air an do thachair so,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Eòin 5:</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65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Iosa a thug biadh dha 5,000 fear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An sin ghabh Iosa na builinnean, agus thug e buidheachas, agus roinn e air an fheadhainn a bha nan suidhe cho mòr 's a bha iad ag iarraidh. Rinn e an aon rud ris an iasg.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Iain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Thàinig còrr is còig mìle duine còmhla gus èisteachd ri teagasg Ìosa.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Ach b’ e àm lòn a bh’ ann. Bha an t-acras air na h-uile, ach cha robh biadh aca r'a itheadh, 's cha robh aca ach da iasg agus cuig builinnean arain.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An uair sin ghlac Iosa an t-aran agus an t-iasg, thug e taing, agus roinneadh e air an fheadhainn a bha nan suidhe cho mòr 'sa bha iad ag iarraidh.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Ach, thachair rudeigin iongantach! Bha gu leòr aig an 5,000 duine airson a bhith slàn!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Agus chruinnich iad iad, agus lìon iad dà‑chliabh-dheug de na còig buileannan eòrna a dh’fhàgadh aig an fheadhainn a dh’ith.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chemeClr val="tx1">
                    <a:lumMod val="65000"/>
                    <a:lumOff val="35000"/>
                  </a:schemeClr>
                </a:solidFill>
              </a:rPr>
              <a:t>Dhuinne chan eil dòigh ann barrachd air 5,000 neach a dhèanamh làn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maille ri cuig builinnean arain, agus da iasg.</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Ach rinn Iosa, Mac Dhè, mìorbhuilean leo.</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Tha e nas cudromaiche gu bheil sinn an-còmhnaidh còmhla ri Iosa na gu bheil tòrr againn no nach eil.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th' ann an Iosa?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as urrainn biadh a thoirt dhuinn gu pailt.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47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Co-là breith sona do Iosa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Dè an ìre de bhiadh a bha air fhàgail às deidh dha Ìosa biadh a thoirt do 5,000 neach?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deich basgaidean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aon-deug basgaidean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dusan basgaid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trì basgaidean deug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③ </a:t>
            </a:r>
            <a:r xmlns:a="http://schemas.openxmlformats.org/drawingml/2006/main">
              <a:rPr lang="gd" altLang="ko-KR" sz="2800">
                <a:solidFill>
                  <a:srgbClr val="ff0000"/>
                </a:solidFill>
              </a:rPr>
              <a:t>dusan basgaid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An sin ghabh Iosa na builinnean, agus thug e buidheachas, agus roinn e air an fheadhainn a bha nan suidhe cho mòr 's a bha iad ag iarraidh. Rinn e an aon rud ris an iasg.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Iain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66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Tha Iosa a’ coiseachd air an uisge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d" altLang="ko-KR" sz="3600"/>
              <a:t>'S nuair a bha iad ag iomradh mu thri no tri mile gu leth, chunnaic iad Iosa a tighinn faisg air an eathar, ag imeachd air an uisge; agus ghabh iad eagal.</a:t>
            </a:r>
            <a:endParaRPr xmlns:a="http://schemas.openxmlformats.org/drawingml/2006/main" lang="en-US" altLang="ko-KR" sz="3600"/>
          </a:p>
          <a:p>
            <a:pPr xmlns:a="http://schemas.openxmlformats.org/drawingml/2006/main" lvl="0">
              <a:defRPr/>
            </a:pPr>
            <a:r xmlns:a="http://schemas.openxmlformats.org/drawingml/2006/main">
              <a:rPr lang="gd" altLang="ko-KR" sz="3600"/>
              <a:t>Ach thubhairt esan riu, Is mise a th'ann; na biodh eagal oirbh.</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Iain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Fhad 's a bha Ìosa ag ùrnaigh air a' bheinn leis fhèin, bha a dheisciobail ag iomradh a' bhàta gu taobh eile an locha.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Mu dheireadh, bha e dorcha agus dh’ fhàs a’ ghaoth agus na h-uisgeachan làidir agus garbh.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“Seall an sin! Tha cuideigin a’ coiseachd air an uisge!” Ghabh iad eagal. Ghlaodh fear dhiubh, “Tha cuideigin a’ coiseachd air an uisge!”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“Is mise a th’ ann: na biodh eagal ort!” Is e Iosa a tha a 'coiseachd air an uisge.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Chuir seo iongnadh orra. Chuir iad fàilte air Iosa air a’ bhàta. Bha iad a’ smaoineachadh, “Feumaidh gur e Iosa mac Dhè!”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chemeClr val="tx1">
                    <a:lumMod val="65000"/>
                    <a:lumOff val="35000"/>
                  </a:schemeClr>
                </a:solidFill>
              </a:rPr>
              <a:t>Tha coiseachd air uisge rudeigin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chan urrainn duine sam bith a dhèanamh.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Ach choisich Iosa air an uisge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a dheisciobuil a lorg.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A chionn gur duine àraidh Iosa,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mac Dhè.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Feumaidh sinn dha-rìribh a chreidsinn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gur e Iosa Mac Dhè.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Facal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Air teachd dhoibh do'n tigh, chunnaic iad an leanabh maille r'a mhàthair Muire, agus chrom iad sìos, agus rinn iad aoradh dha. An sin dh’fhosgail iad an ionmhasan agus thug iad dha tiodhlacan òir, agus tùise agus mirr.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rgbClr val="ff0000"/>
                </a:solidFill>
              </a:rPr>
              <a:t>Cò th' ann an Iosa?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 thig thugainn gus ar cuideachadh agus ar sàbhaladh ge bith dè na cnapan-starra a th’ againn.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Ciamar a thàinig Iosa gu a dheisciobail ann am meadhan an locha??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ag itealaich air an uisge a-nuas.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faighinn air a’ bhàta nas luaithe…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snàmh..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a ' coiseachd air an uisge a-nuas.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④ </a:t>
            </a:r>
            <a:r xmlns:a="http://schemas.openxmlformats.org/drawingml/2006/main">
              <a:rPr lang="gd" altLang="ko-KR" sz="2800">
                <a:solidFill>
                  <a:srgbClr val="ff0000"/>
                </a:solidFill>
              </a:rPr>
              <a:t>a ' coiseachd air an uisge a-nuas. .</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gd" altLang="ko-KR" sz="3600"/>
              <a:t>'S nuair a bha iad ag iomradh mu thri no tri mile gu leth, chunnaic iad Iosa a tighinn faisg air an eathar, ag imeachd air an uisge; agus ghabh iad eagal.</a:t>
            </a:r>
            <a:endParaRPr xmlns:a="http://schemas.openxmlformats.org/drawingml/2006/main" lang="en-US" altLang="ko-KR" sz="3600"/>
          </a:p>
          <a:p>
            <a:pPr xmlns:a="http://schemas.openxmlformats.org/drawingml/2006/main" lvl="0">
              <a:defRPr/>
            </a:pPr>
            <a:r xmlns:a="http://schemas.openxmlformats.org/drawingml/2006/main">
              <a:rPr lang="gd" altLang="ko-KR" sz="3600"/>
              <a:t>Ach thubhairt esan riu, Is mise a th'ann; na biodh eagal oirbh.</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Iain</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67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Aidmheil Pheadair mu Chriosd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Fhreagair Sìmon Peadar, "Is tusa an Crìosd, Mac an Dè bheò."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Mata</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Aon latha, dh'fhaighnich Iosa dha dheisciobail, "Cò tha daoine ag ràdh Mac an Duine?"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Fhreagair iadsan, Tha cuid ag ràdh Eoin Baiste; cuid eile ag ràdh Eliah ; agus aon de na fàidhibh."</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"Ach dè mu do dheidhinn?" dh'fhaighnich e. "Cò tha thu ag ràdh a tha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Fhreagair Sìmon Peadar, "Is tusa an Crìosd, Mac an Dè bheò."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Thuirt Iosa le aoibhneas mòr. " Tha thu ceart mu d' aideachadh ! Air a' charraig so togaidh mise m' eaglais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Nuair a rugadh Ìosa, nochd rionnag dha na dotairean san ear.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d" altLang="ko-KR" sz="3600">
                <a:solidFill>
                  <a:schemeClr val="tx1">
                    <a:lumMod val="65000"/>
                    <a:lumOff val="35000"/>
                  </a:schemeClr>
                </a:solidFill>
              </a:rPr>
              <a:t>Bha fios aig Peadar cò dìreach a bha Iosa, agus dh'aidich e dìreach mu dheidhinn Ìosa.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Agus às dèidh seo a chluinntinn mhol Iosa Peadar airson a cheart aideachadh.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Cò tha sinn a’ smaoineachadh a th’ ann an Iosa?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Feumaidh sinn eòlas fhaighinn air Iosa dìreach mar a tha am Bìoball ag ràdh, agus feumaidh sinn aideachadh mu Ìosa dìreach mar a tha am Bìoball ag ràdh.</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rgbClr val="ff0000"/>
                </a:solidFill>
              </a:rPr>
              <a:t>Cò e Iosa?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 thogas an eaglais aige air dearbh aideachadh creideimh.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Cò a thuirt Peadar a tha Iosa?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an Crìosd, Mac Dhè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Eliah cumhachdach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Eòin Baiste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Ieremiah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① </a:t>
            </a:r>
            <a:r xmlns:a="http://schemas.openxmlformats.org/drawingml/2006/main">
              <a:rPr lang="gd" altLang="ko-KR" sz="2800">
                <a:solidFill>
                  <a:srgbClr val="ff0000"/>
                </a:solidFill>
              </a:rPr>
              <a:t>an Crìosd, Mac Dhè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Fhreagair Sìmon Peadar, "Is tusa an Crìosd, Mac an Dè bheò."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Mata</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68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Sgeul an Duine Shaidhbhir amadan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 Ach thubhairt Dia ris, " Amadain ! Air an oidhche so fèin iarrar do bheatha uait. An sin cò gheibh an ni a dh'ulluich thu dhuit fèin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“Thuirt Ìosa, “Chan eil gnothach sam bith aig beatha duine ris na tha aige.”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Agus dh’innis Iosa dhuinn sgeul.</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gd" altLang="ko-KR" sz="3200">
                <a:solidFill>
                  <a:schemeClr val="tx1">
                    <a:lumMod val="65000"/>
                    <a:lumOff val="35000"/>
                  </a:schemeClr>
                </a:solidFill>
              </a:rPr>
              <a:t>Tha e mu dheidhinn duine beairteach gòrach.</a:t>
            </a:r>
            <a:r xmlns:a="http://schemas.openxmlformats.org/drawingml/2006/main">
              <a:rPr lang="g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Bha an duine beairteach toilichte taigh-bathair na bu mhotha a thogail airson a bheairteas agus a ghràn. "Tha mi air tòrr bìdh a chruinneachadh anns an taigh-bathair, m 'anam, a-nis tlachd a ghabhail!"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An sin thuirt Dia ris an duine shaibhir.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 Is amadan thu ! ma ghabhas mi do bheatha an diugh, cò aig am bi do bheairteas uile?"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“Tha an rionnag seo ri fhaicinn nuair a rugadh an rìgh! Leanaidh sinn an rionnag!" Thòisich dotairean air an rionnag a leantainn.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sguir Iosa a labhairt, agus thubhairt 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 Na taisgibh saoibhreas air bhur son, ach do Dhia. Dean- aibh do dhìcheall cuideachadh a thoirt dhaibhsan a tha ann an èiginn.</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gd" altLang="ko-KR" sz="3500">
                <a:solidFill>
                  <a:schemeClr val="tx1">
                    <a:lumMod val="65000"/>
                    <a:lumOff val="35000"/>
                  </a:schemeClr>
                </a:solidFill>
              </a:rPr>
              <a:t>Carson a tha an t-airgead agad air a chleachdadh?</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gd" altLang="ko-KR" sz="3500">
                <a:solidFill>
                  <a:schemeClr val="tx1">
                    <a:lumMod val="65000"/>
                    <a:lumOff val="35000"/>
                  </a:schemeClr>
                </a:solidFill>
              </a:rPr>
              <a:t>A bheil e ga chleachdadh a-mhàin gus do shàsachadh a-mhàin?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d" altLang="ko-KR" sz="3500">
                <a:solidFill>
                  <a:schemeClr val="tx1">
                    <a:lumMod val="65000"/>
                    <a:lumOff val="35000"/>
                  </a:schemeClr>
                </a:solidFill>
              </a:rPr>
              <a:t>Bu chòir airgead a chleachdadh</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d" altLang="ko-KR" sz="3500">
                <a:solidFill>
                  <a:schemeClr val="tx1">
                    <a:lumMod val="65000"/>
                    <a:lumOff val="35000"/>
                  </a:schemeClr>
                </a:solidFill>
              </a:rPr>
              <a:t>air son glòire Dhè.</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d" altLang="ko-KR" sz="3500">
                <a:solidFill>
                  <a:schemeClr val="tx1">
                    <a:lumMod val="65000"/>
                    <a:lumOff val="35000"/>
                  </a:schemeClr>
                </a:solidFill>
              </a:rPr>
              <a:t>Is sinne muinntir rìoghachd Dhè. Mar sin, tha e riatanach dhuinn daoine ann an èiginn a chuideachadh leis an airgead againn fhèin.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th' ann an Iosa?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sealbhadair a h-uile beatha, agus gach beairteas.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Ciod a rinn an duine saoibhir amaideach air son 'anama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Chuidich e na bochdan.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Rinn e adhradh do Dhia.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Shearmonaich e an soisgeul.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Ghlèidh e tòrr beairteas.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④ </a:t>
            </a:r>
            <a:r xmlns:a="http://schemas.openxmlformats.org/drawingml/2006/main">
              <a:rPr lang="gd" altLang="ko-KR" sz="2800">
                <a:solidFill>
                  <a:srgbClr val="ff0000"/>
                </a:solidFill>
              </a:rPr>
              <a:t>Ghlèidh e tòrr beairteas.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d" altLang="ko-KR" sz="3600"/>
              <a:t>" Ach thubhairt Dia ris, " Amadain ! Air an oidhche so fèin iarrar do bheatha uait. An sin cò gheibh an ni a dh'ulluich thu dhuit fèin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69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A' lorg nan Caoraich Chaillte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gd" altLang="ko-KR" sz="3600"/>
              <a:t>Tha mi 'g innseadh dhuibh, air an doigh cheudna, gu'm bi tuilleadh gairdeachais air neamh air son aon pheacaich a ni aithreachas, na os ceann ceithir fichead 's a naoi fìreanaibh, aig nach 'eil feum air aithreachas.</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Aon latha chaidh caora fhàgail leis fhèin, air a sgaradh bho chaoraich a caraidean.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Rinn am buachaille cunntas air na caoraich agus fhuair e a-mach gun robh fear dhen cheud air a dhol à bith!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Dh'fhàg am buachaille 99 caora agus chaidh e a-mach a shireadh tè a bha air chall.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Stad an rionnag thar stàbuill Bhetlehem. Bha am Bìoball air fàidheadaireachd a dhèanamh gun do rugadh Iosa ann am Bethlehem.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Agus mu dheireadh lorg am buachaille a’ chaora chaillte.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Thàinig am buachaille dhachaigh leis na caoraich airson gàirdeachas agus bha cuirm mhòr aige.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sguir Iosa a labhairt, agus thubhairt 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 Dìreach mar a tha am buachaille toilichte caora chaillte a lorg,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Tha Dia toilichte le aithreachas aon pheacaich."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d" altLang="ko-KR" sz="3600">
                <a:solidFill>
                  <a:schemeClr val="tx1">
                    <a:lumMod val="65000"/>
                    <a:lumOff val="35000"/>
                  </a:schemeClr>
                </a:solidFill>
              </a:rPr>
              <a:t>Bha aig a' chìobair ri ìobairtean gun àireamh a dhèanamh gus caora chaillte a lorg.</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Dh’ìobair Iosa a bheatha gus ar sàbhaladh.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d" altLang="ko-KR" sz="3600">
                <a:solidFill>
                  <a:schemeClr val="tx1">
                    <a:lumMod val="65000"/>
                    <a:lumOff val="35000"/>
                  </a:schemeClr>
                </a:solidFill>
              </a:rPr>
              <a:t>Feumaidh sinn taing a thoirt do Iosa airson ar sàbhaladh mar chaora chaillte.</a:t>
            </a:r>
            <a:r xmlns:a="http://schemas.openxmlformats.org/drawingml/2006/main">
              <a:rPr lang="g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e Iosa?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Iosa</a:t>
            </a:r>
            <a:r xmlns:a="http://schemas.openxmlformats.org/drawingml/2006/main">
              <a:rPr lang="gd" altLang="en-US" sz="3600">
                <a:solidFill>
                  <a:srgbClr val="0070c0"/>
                </a:solidFill>
              </a:rPr>
              <a:t> </a:t>
            </a:r>
            <a:r xmlns:a="http://schemas.openxmlformats.org/drawingml/2006/main">
              <a:rPr lang="gd" altLang="ko-KR" sz="3600">
                <a:solidFill>
                  <a:srgbClr val="0070c0"/>
                </a:solidFill>
              </a:rPr>
              <a:t>tha..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 tha a 'gabhail tlachd nar n-aithreachas bho pheacadh.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Dè nach do rinn am buachaille fhad ‘s a bha e a’ lorg caora chaillte?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Dh’fhàg e 99 caora airson an tè a bha air chall a shireadh.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Bha e toilichte am fear a bha air chall a lorg.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Cheannaich e caora ùr.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Ghairm e daoine a-steach airson pàrtaidh.</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③ </a:t>
            </a:r>
            <a:r xmlns:a="http://schemas.openxmlformats.org/drawingml/2006/main">
              <a:rPr lang="gd" altLang="ko-KR" sz="2800">
                <a:solidFill>
                  <a:srgbClr val="ff0000"/>
                </a:solidFill>
              </a:rPr>
              <a:t>Cheannaich e caora ùr.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gd" altLang="ko-KR" sz="3600"/>
              <a:t>Tha mi 'g innseadh dhuibh, air an doigh cheudna, gu'm bi tuilleadh gairdeachais air neamh air son aon pheacaich a ni aithreachas, na os ceann ceithir fichead 's a naoi fìreanaibh, aig nach 'eil feum air aithreachas.</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70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Sgeul an deagh Shamaritanach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gd" altLang="ko-KR" sz="3600"/>
              <a:t>"Cò dhen triùir seo a tha thu a' smaoineachadh a bha na nàbaidh dhan fhear a thuit ann an làmhan robairean?"</a:t>
            </a:r>
            <a:endParaRPr xmlns:a="http://schemas.openxmlformats.org/drawingml/2006/main" lang="en-US" altLang="ko-KR" sz="3600"/>
          </a:p>
          <a:p>
            <a:pPr xmlns:a="http://schemas.openxmlformats.org/drawingml/2006/main" lvl="0">
              <a:defRPr/>
            </a:pPr>
            <a:r xmlns:a="http://schemas.openxmlformats.org/drawingml/2006/main">
              <a:rPr lang="gd" altLang="ko-KR" sz="3600"/>
              <a:t>Fhreagair an t-eòlaiche anns an lagh, " An ti a rinn tròcair air." Thuirt Iosa ris, "Falbh agus dèan mar an ceudna."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10:</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Fhad 's a bha fear a' coiseachd leis fhèin, thachair e ri mèirlich. Thug iad dheth a chuid aodaich, agus bhuail iad e, agus dh' fhalbh iad, ga fhagail leth-mharbh.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An sin thachair do shagart a faicinn air an t-slighe, ghabh e seachad air an taobh eile. Mar sin rinn Lebhitheach cuideachd.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Am broinn stàbuill Bhetlehem bha Muire, Iòseph, agus an leanabh Iosa, a thàinig a dh’ionnsaigh na talmhainn na rìgh.</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San treas àite, thachair Samaritan ga fhaicinn. Bha na Samaritanaich nan daoine nach do chòrd ris na h-Iùdhaich.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Ach, ghabh an Samaritanach truas ris, mar sin air a làimhseachadh agus air cùram a ghabhail dheth.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Thuirt Iosa: “Feumaidh sluagh Dhè, aig àm sam bith, a bhith nan deagh nàbaidh a chuidicheas an fheadhainn a tha ann an èiginn.”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chemeClr val="tx1">
                    <a:lumMod val="65000"/>
                    <a:lumOff val="35000"/>
                  </a:schemeClr>
                </a:solidFill>
              </a:rPr>
              <a:t>Bha coltas gu robh an sagart agus na Lebhithich, air an uachdar, faisg air Dia, ach cha robh gaol aca air duine sam bith eile.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Bha coltas nach robh an Samaritan, air an uachdar, faisg air Dia, ach bha e na choimhearsnach math a bha deònach daoine eile a ghràdhachadh.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Bu chòir dhuinn cuideachd a bhith mar an fheadhainn a chuidicheas ar nàbaidhean ann an èiginn ma tha sinn faisg air Dia.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th' ann an Iosa?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sinne an fheadhainn a tha air an èigneachadh gu bàs airson ar peacaidhean, dìreach mar an fheadhainn a chaidh a ghoid.</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d" altLang="ko-KR" sz="3600">
                <a:solidFill>
                  <a:schemeClr val="tx1">
                    <a:lumMod val="65000"/>
                    <a:lumOff val="35000"/>
                  </a:schemeClr>
                </a:solidFill>
              </a:rPr>
              <a:t>Ach is e Iosa am fear a shàbhail sinn bhon t-suidheachadh uamhasach seo.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Dè rinn an sagart agus an Lèbhitheach nuair a chunnaic iad duine a chaidh a ghoid?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Rinn iad ùrnaigh air a shon.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Dhèilig e ris na lotan aige.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Thug iad dhan ospadal 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Chaidh iad seachad air air an taobh eile.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④ </a:t>
            </a:r>
            <a:r xmlns:a="http://schemas.openxmlformats.org/drawingml/2006/main">
              <a:rPr lang="gd" altLang="ko-KR" sz="2800">
                <a:solidFill>
                  <a:srgbClr val="ff0000"/>
                </a:solidFill>
              </a:rPr>
              <a:t>Chaidh iad seachad air air an taobh eile.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gd" altLang="ko-KR" sz="3600"/>
              <a:t>"Cò dhen triùir seo a tha thu a' smaoineachadh a bha na nàbaidh dhan fhear a thuit ann an làmhan robairean?"</a:t>
            </a:r>
            <a:endParaRPr xmlns:a="http://schemas.openxmlformats.org/drawingml/2006/main" lang="en-US" altLang="ko-KR" sz="3600"/>
          </a:p>
          <a:p>
            <a:pPr xmlns:a="http://schemas.openxmlformats.org/drawingml/2006/main" lvl="0">
              <a:defRPr/>
            </a:pPr>
            <a:r xmlns:a="http://schemas.openxmlformats.org/drawingml/2006/main">
              <a:rPr lang="gd" altLang="ko-KR" sz="3600"/>
              <a:t>Fhreagair an t-eòlaiche anns an lagh, " An ti a rinn tròcair air." Thuirt Iosa ris, "Falbh agus dèan mar an ceudna."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10:</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71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Màiri agus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d" altLang="ko-KR" sz="4000"/>
              <a:t>ach chan eil ach aon rud a dhìth. Thagh Mairi an ni a b' fhearr, 's cha toirear air falbh uaipe e."</a:t>
            </a:r>
            <a:endParaRPr xmlns:a="http://schemas.openxmlformats.org/drawingml/2006/main" lang="en-US" altLang="ko-KR" sz="4000"/>
          </a:p>
          <a:p>
            <a:pPr xmlns:a="http://schemas.openxmlformats.org/drawingml/2006/main" lvl="0">
              <a:defRPr/>
            </a:pPr>
            <a:r xmlns:a="http://schemas.openxmlformats.org/drawingml/2006/main">
              <a:rPr lang="g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10:</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Fhuair Iosa cuireadh gu taigh Màiri agus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Thug dotairean bhon Ear an t-òr, an tùis, agus am mirr a bha iad air ullachadh mar thiodhlac dha Iosa. “Tapadh leat Iosa airson a thighinn don dùthaich seo!”</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Fhad 's a bha Marta trang ag obair, dh'èist Màiri gu dùrachdach ri Ìosa.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"Chan urrainn dhomh a chreidsinn gun leig Màiri leam obair leam fhìn nuair a tha mi cho trang," smaoinich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Mu dheireadh, rinn Martha gearan ri Iosa. " losa, leig le do thoil a Mhàiri falbh. Tha cus obair agam r'a dheanamh a'm' aonar."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Thuirt Iosa, "Na dèan cus. Is toil le Màiri a bhith ag èisteachd, agus mar sin cumaidh i ag èisteachd."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solidFill>
                  <a:srgbClr val="ff0000"/>
                </a:solidFill>
              </a:rPr>
              <a:t>Leasan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solidFill>
                  <a:schemeClr val="tx1">
                    <a:lumMod val="65000"/>
                    <a:lumOff val="35000"/>
                  </a:schemeClr>
                </a:solidFill>
              </a:rPr>
              <a:t>Bha Marta den bheachd nach robh e ceart do Mhàiri èisteachd ri Ìosa nuair a bha tòrr rudan aca ri dhèanamh.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Ach theagaisg Iosa dhaibh gun robh èisteachd ri Iosa na bu luachmhoire na rud sam bith eile.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Is e an t-àm airson èisteachd agus ionnsachadh a’ Bhìobaill an t-àm as luachmhoire dhuinn.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d" altLang="ko-KR" sz="3200">
                <a:solidFill>
                  <a:schemeClr val="tx1">
                    <a:lumMod val="65000"/>
                    <a:lumOff val="35000"/>
                  </a:schemeClr>
                </a:solidFill>
              </a:rPr>
              <a:t>Cha bu chòir dhuinn ùine a chall airson èisteachd ris a’ Bhìoball agus ionnsachadh bhon Bhìoball.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gd" altLang="ko-KR" sz="3200"/>
              <a:t>Cò th' ann an Iosa?</a:t>
            </a:r>
            <a:r xmlns:a="http://schemas.openxmlformats.org/drawingml/2006/main">
              <a:rPr lang="g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rgbClr val="0070c0"/>
                </a:solidFill>
              </a:rPr>
              <a:t>Tha Iosa..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d" altLang="ko-KR" sz="3600">
                <a:solidFill>
                  <a:schemeClr val="tx1">
                    <a:lumMod val="65000"/>
                    <a:lumOff val="35000"/>
                  </a:schemeClr>
                </a:solidFill>
              </a:rPr>
              <a:t>Is e Iosa am fear a tha dèidheil air an fheadhainn a chluinneas facal Dhè.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Ceasnachadh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d" altLang="ko-KR" sz="3200">
                <a:solidFill>
                  <a:schemeClr val="tx1">
                    <a:lumMod val="65000"/>
                    <a:lumOff val="35000"/>
                  </a:schemeClr>
                </a:solidFill>
              </a:rPr>
              <a:t>Dè rinn Màiri fhad ‘s a bha Martha ag obair tòrr?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① </a:t>
            </a:r>
            <a:r xmlns:a="http://schemas.openxmlformats.org/drawingml/2006/main">
              <a:rPr lang="gd" altLang="ko-KR" sz="2800">
                <a:solidFill>
                  <a:schemeClr val="tx1">
                    <a:lumMod val="65000"/>
                    <a:lumOff val="35000"/>
                  </a:schemeClr>
                </a:solidFill>
              </a:rPr>
              <a:t>Rinn i ùrnaigh.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② </a:t>
            </a:r>
            <a:r xmlns:a="http://schemas.openxmlformats.org/drawingml/2006/main">
              <a:rPr lang="gd" altLang="ko-KR" sz="2800">
                <a:solidFill>
                  <a:schemeClr val="tx1">
                    <a:lumMod val="65000"/>
                    <a:lumOff val="35000"/>
                  </a:schemeClr>
                </a:solidFill>
              </a:rPr>
              <a:t>Dh’èist i ri facal Ìosa.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③ </a:t>
            </a:r>
            <a:r xmlns:a="http://schemas.openxmlformats.org/drawingml/2006/main">
              <a:rPr lang="gd" altLang="ko-KR" sz="2800">
                <a:solidFill>
                  <a:schemeClr val="tx1">
                    <a:lumMod val="65000"/>
                    <a:lumOff val="35000"/>
                  </a:schemeClr>
                </a:solidFill>
              </a:rPr>
              <a:t>Bha i na cadal.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chemeClr val="tx1">
                    <a:lumMod val="65000"/>
                    <a:lumOff val="35000"/>
                  </a:schemeClr>
                </a:solidFill>
              </a:rPr>
              <a:t>④ </a:t>
            </a:r>
            <a:r xmlns:a="http://schemas.openxmlformats.org/drawingml/2006/main">
              <a:rPr lang="gd" altLang="ko-KR" sz="2800">
                <a:solidFill>
                  <a:schemeClr val="tx1">
                    <a:lumMod val="65000"/>
                    <a:lumOff val="35000"/>
                  </a:schemeClr>
                </a:solidFill>
              </a:rPr>
              <a:t>Chuidich i Martha gu cruaidh.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d" altLang="en-US" sz="2800">
                <a:solidFill>
                  <a:srgbClr val="ff0000"/>
                </a:solidFill>
              </a:rPr>
              <a:t>② </a:t>
            </a:r>
            <a:r xmlns:a="http://schemas.openxmlformats.org/drawingml/2006/main">
              <a:rPr lang="gd" altLang="ko-KR" sz="2800">
                <a:solidFill>
                  <a:srgbClr val="ff0000"/>
                </a:solidFill>
              </a:rPr>
              <a:t>Dh’èist i ri facal Ìosa.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d" altLang="ko-KR" sz="4000"/>
              <a:t>Facal an-diugh</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d" altLang="ko-KR" sz="4000"/>
              <a:t>ach chan eil ach aon rud a dhìth. Thagh Mairi an ni a b' fhearr, 's cha toirear air falbh uaipe e."</a:t>
            </a:r>
            <a:endParaRPr xmlns:a="http://schemas.openxmlformats.org/drawingml/2006/main" lang="en-US" altLang="ko-KR" sz="4000"/>
          </a:p>
          <a:p>
            <a:pPr xmlns:a="http://schemas.openxmlformats.org/drawingml/2006/main" lvl="0">
              <a:defRPr/>
            </a:pPr>
            <a:r xmlns:a="http://schemas.openxmlformats.org/drawingml/2006/main">
              <a:rPr lang="g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d" altLang="ko-KR" sz="2800">
                <a:solidFill>
                  <a:schemeClr val="tx1">
                    <a:lumMod val="65000"/>
                    <a:lumOff val="35000"/>
                  </a:schemeClr>
                </a:solidFill>
              </a:rPr>
              <a:t>Lucas</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10:</a:t>
            </a:r>
            <a:r xmlns:a="http://schemas.openxmlformats.org/drawingml/2006/main">
              <a:rPr lang="gd" altLang="en-US" sz="2800">
                <a:solidFill>
                  <a:schemeClr val="tx1">
                    <a:lumMod val="65000"/>
                    <a:lumOff val="35000"/>
                  </a:schemeClr>
                </a:solidFill>
              </a:rPr>
              <a:t> </a:t>
            </a:r>
            <a:r xmlns:a="http://schemas.openxmlformats.org/drawingml/2006/main">
              <a:rPr lang="g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d" altLang="ko-KR" sz="2500" dirty="0">
                <a:solidFill>
                  <a:schemeClr val="tx1">
                    <a:lumMod val="65000"/>
                    <a:lumOff val="35000"/>
                  </a:schemeClr>
                </a:solidFill>
              </a:rPr>
              <a:t>Bha òigh air an robh Màiri a' fuireach ann an Galile, Israel. Chaidh a ceangal ri òganach dom b’ainm Iòsaph.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Thàinig na dotairean a thoirt adhradh do Iosa, an Rìgh, eadhon fada air falbh bho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e Iosa fìor rìgh nan daoine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air feadh an t-saoghail.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e Iosa mo rìgh cuideachd.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Feumaidh sinn beatha adhraidh agus leantainn Ìosa, a tha an-còmhnaidh na Rìgh.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th' ann an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Tha Iosa airidh air ar n-adhradh.</a:t>
            </a:r>
            <a:r xmlns:a="http://schemas.openxmlformats.org/drawingml/2006/main">
              <a:rPr altLang="en-US" lang="g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Ceasnachadh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Dè am fear nach d’ fhuair Iosa mar thiodhlac co-là-breith?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òr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tùis</a:t>
            </a:r>
            <a:r xmlns:a="http://schemas.openxmlformats.org/drawingml/2006/main">
              <a:rPr altLang="en-US" lang="g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mirr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coimpiutair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coimpiutair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Facal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Air teachd dhoibh do'n tigh, chunnaic iad an leanabh maille r'a mhàthair Muire, agus chrom iad sìos, agus rinn iad aoradh dha. An sin dh’fhosgail iad an ionmhasan agus thug iad dha tiodhlacan òir, agus tùise agus mirr.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Chan eil.</a:t>
            </a:r>
            <a:r xmlns:a="http://schemas.openxmlformats.org/drawingml/2006/main">
              <a:rPr lang="gd" altLang="en-US" b="1">
                <a:solidFill>
                  <a:schemeClr val="tx1">
                    <a:lumMod val="50000"/>
                    <a:lumOff val="50000"/>
                  </a:schemeClr>
                </a:solidFill>
              </a:rPr>
              <a:t> </a:t>
            </a:r>
            <a:r xmlns:a="http://schemas.openxmlformats.org/drawingml/2006/main">
              <a:rPr lang="gd" altLang="ko-KR" b="1">
                <a:solidFill>
                  <a:schemeClr val="tx1">
                    <a:lumMod val="50000"/>
                    <a:lumOff val="50000"/>
                  </a:schemeClr>
                </a:solidFill>
              </a:rPr>
              <a:t>48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Theich an leanabh Iosa dhan Èiphit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Nuair a dh’fhalbh iad, nochdadh aingeal an Tighearna e do Iòseph ann am bruadar. " Eirich," urs' esan, " thoir leat an leanabh 's a mhàthair, agus teich do'n Eiphit. Fan an sin gus an innis mi dhuit, oir tha Herod a' dol a shireadh an leinibh chum a mharbhadh."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Chuala Herod, rìgh Israeil, an naidheachd mu bhreith Ìosa tro na Draoidh, agus e an dùil Ìosa a mharbhadh.</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Ach, thuirt Dia, aig an robh eòlas air uile cho-fheall Heroid, ann am bruadar gum falbhadh na Draoidh air falbh o Herod.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Cuideachd, chuala an duine aig Màiri Iòsaph aingeal ag ràdh ann am bruadar: “Teich don Èiphit. Tha Herod a’ dol a mharbhadh Ìosa.”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gd" sz="2800">
                <a:solidFill>
                  <a:schemeClr val="tx1">
                    <a:lumMod val="65000"/>
                    <a:lumOff val="35000"/>
                  </a:schemeClr>
                </a:solidFill>
              </a:rPr>
              <a:t>Nuair a chuala Iòseph sin, ghabh e Muire agus an leanabh Iosa, agus theich e o Herod don Eiphit.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gd" sz="2800">
                <a:solidFill>
                  <a:schemeClr val="tx1">
                    <a:lumMod val="65000"/>
                    <a:lumOff val="35000"/>
                  </a:schemeClr>
                </a:solidFill>
              </a:rPr>
              <a:t>Aon latha nochd aingeal do Mhàiri. “ Beannachd leat, thusa air a bheil fàbhar mòr! Tha an Tighearna maille ribh."</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Aig an aon àm, thug Herod, aig an robh fios gu robh e air a mhealladh leis na Draoidh, òrdugh uamhasach airson naoidheanan Bethlehem uile a mharbhadh. B’ fheudar do Iosa fuireach anns an Èiphit gus am bàsaich Herod.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Dh’aithnich na cìobairean agus na Magi cò bh’ ann an Ìosa.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cha do dh'aithnich Herod, an rìgh, Iosa. A bharrachd air an sin, air sgàth a shannt, rinn e peacaidhean cruaidh gus feuchainn ri Iosa a mharbhadh.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mòran dhaoine air an t-saoghal a dhiùltas cluinntinn mu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Is e fìor pheacadh a th’ ann.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th' ann an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am fear nach urrainn a bhith ag iarraidh stad le cumhachd an duine.</a:t>
            </a:r>
            <a:r xmlns:a="http://schemas.openxmlformats.org/drawingml/2006/main">
              <a:rPr altLang="en-US" lang="g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Càite an do theich Iosa o Herod?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Eiphit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Ameireaga</a:t>
            </a:r>
            <a:r xmlns:a="http://schemas.openxmlformats.org/drawingml/2006/main">
              <a:rPr altLang="en-US" lang="g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Coirèa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Ìleach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① </a:t>
            </a:r>
            <a:r xmlns:a="http://schemas.openxmlformats.org/drawingml/2006/main">
              <a:rPr altLang="ko-KR" lang="gd" sz="2800">
                <a:solidFill>
                  <a:srgbClr val="ff0000"/>
                </a:solidFill>
              </a:rPr>
              <a:t>Eiphit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Nuair a dh’fhalbh iad, nochdadh aingeal an Tighearna e do Iòseph ann am bruadar. " Eirich," urs' esan, " thoir leat an leanabh 's a mhàthair, agus teich do'n Eiphit. Fan an sin gus an innis mi dhuit, oir tha Herod a' dol a shireadh an leinibh chum a mharbhadh."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49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Am Balach Iosa aig an Teampall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"Carson a bha thu gam shireadh?" dh'fhaighnich e. "Nach robh fios agad gum feum mi a bhith ann an taigh m' Athar?"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Aig àm na Càisge, nuair a bha Ìosa 12 bliadhna a dh'aois, thàinig e fhèin agus a phàrantan dhan teampall ann an Ierusalem.</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Air an t-slighe dhachaigh bhon teampall ann an Ierusalem, cha b’ urrainn do Iòsaph agus Màiri Ìosa a lorg.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Chaidh Iòseph agus Màiri air ais don teampall ann an Ierusalem gus Iosa a lorg.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gd" altLang="ko-KR" sz="2800" dirty="0">
                <a:solidFill>
                  <a:schemeClr val="tx1">
                    <a:lumMod val="65000"/>
                    <a:lumOff val="35000"/>
                  </a:schemeClr>
                </a:solidFill>
              </a:rPr>
              <a:t>“A Mhoire, beiridh tu mac agus bheir thu an t-ainm Iosa air.” Bha eagal oirre ron naidheachd seo.</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"Nach robh fios agad gu robh mi ann an taigh m 'athar?" Bha Iosa a 'còmhradh ri tidsearan a' Bhìobaill anns an teampall, agus chuir iad iongnadh orra le gliocas Ìosa.</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gd" sz="2800">
                <a:solidFill>
                  <a:schemeClr val="tx1">
                    <a:lumMod val="65000"/>
                    <a:lumOff val="35000"/>
                  </a:schemeClr>
                </a:solidFill>
              </a:rPr>
              <a:t>Bhon uairsin, tha am balach Iosa air fàs nas gràdhaiche le Dia agus ri daoine mar a tha a ghliocas agus a àirde a 'fàs.</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Bha fios aig a’ bhalach Ìosa bho aois òg gur e Mac Dhè a bh’ ann. Agus air ullachadh gu dùrachdach airson beatha mar Shlànaighear.</a:t>
            </a:r>
            <a:r xmlns:a="http://schemas.openxmlformats.org/drawingml/2006/main">
              <a:rPr altLang="en-US" lang="g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Ged tha sinn òg,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feumaidh sinn cuimhneachadh gu soilleir gur sinn clann Dhè.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Mar sin feumaidh sinn sealltainn do Dhia agus do dhaoine gu bheil sinn beò mar chloinn Dhè.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Mac Dhè, ach shuidhich e eisimpleir irioslachd agus ùmhlachd do phàrantan feòil.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Càite an robh an t-Iosa caillte?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a-steach</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an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taigh-beag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anns an lùchairt</a:t>
            </a:r>
            <a:r xmlns:a="http://schemas.openxmlformats.org/drawingml/2006/main">
              <a:rPr altLang="en-US" lang="g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a-steach</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an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teampull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anns an taigh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anns an teampall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"Carson a bha thu gam shireadh?" dh'fhaighnich e. "Nach robh fios agad gum feum mi a bhith ann an taigh m' Athar?"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Lucas</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Aireamh 50 Facal Dhe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Baisteadh Iosa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 guth an ti a' gairm anns an fhasach, " Ulluichibh slighe an Tighearna, deanaibh dha slighean direach."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4. Agus mar sin thàinig Eoin, a' baisteadh anns an fhàsach, agus a' searmonachadh baisteadh an aithreachais chum maitheanais pheacanna.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Nuair a bha Ìosa deich thar fhichead, nochd duine neònach anns an fhàsach ann an aodach camel agus ag ithe leumadairean-feòir agus mil fhiadhaich.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B' e Eoin Baiste an t-ainm a bha air. Ghairm e air daoine aithreachas a dhèanamh agus a bhith air am baisteadh a chionn 's gun tigeadh an Slànaighear.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gd" altLang="ko-KR" sz="2800" dirty="0">
                <a:solidFill>
                  <a:schemeClr val="tx1">
                    <a:lumMod val="65000"/>
                    <a:lumOff val="35000"/>
                  </a:schemeClr>
                </a:solidFill>
              </a:rPr>
              <a:t>Ach, bha i umhail do theachdaireachd Dhè. “Is mise seirbhiseach an Tighearna. Biodh e dhomhsa mar a thuirt thu."</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'Tha mi an seo gus cuideigin ullachadh a thig às mo dhèidh!'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Bha Eòin Baiste ag ullachadh slighe Ìosa.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Thàinig Iosa cuideachd gu bhith air a bhaisteadh le Eòin Baiste.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“Seall! Uan Dè, a tha a' toirt air falbh peacaidh an t-saoghail!" Thug Eòin Baiste a-steach Iosa a-mach.</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Nuair a bha Iosa air a bhaisteadh le Eòin, thàinig guth o nèamh leis an Spiorad Naomh a' tighinn a‑nuas air mar chalman: “Is tusa mo Mhac, air a bheil gaol agam; leat tha mi glè thoilichte."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cha d'àrdaich Eoin Baiste e fèin.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Chuir e seachad a bheatha gu bhith a’ toirt a-steach Iosa gu tur.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Cò dha a tha mi a’ fuireach?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Coltach ri Eòin Baiste, bu chòir dhuinn beatha a bhith againn a tha ag àrdachadh agus a’ toirt a-steach Ìosa seach a bhith a’ bòstadh agus gam àrdachadh.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e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an aon mhac aig Dia.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Dè a thàinig a-nuas bho neamh nuair a chaidh Iosa a bhaisteadh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feannag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An Spiorad Naomh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gealbhan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② </a:t>
            </a:r>
            <a:r xmlns:a="http://schemas.openxmlformats.org/drawingml/2006/main">
              <a:rPr altLang="ko-KR" lang="gd" sz="2800">
                <a:solidFill>
                  <a:srgbClr val="ff0000"/>
                </a:solidFill>
              </a:rPr>
              <a:t>An Spiorad Naomh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 guth an ti a' gairm anns an fhasach, " Ulluichibh slighe an Tighearna, deanaibh dha slighean direach."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d" sz="3600">
                <a:solidFill>
                  <a:schemeClr val="tx1">
                    <a:lumMod val="65000"/>
                    <a:lumOff val="35000"/>
                  </a:schemeClr>
                </a:solidFill>
              </a:rPr>
              <a:t>4. Agus mar sin thàinig Eoin, a' baisteadh anns an fhàsach, agus a' searmonachadh baisteadh an aithreachais chum maitheanais pheacanna.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Marc</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1:</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51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Bha Iosa air a bhuaireadh le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thuirt Iosa ris: Falbh uam, a Shàtain! oir tha e sgrìobhte: Dèan adhradh don Tighearna do Dhia, agus dha a‑mhàin dèan seirbhis.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Às deidh dha Iosa trosg agus ùrnaigh dà fhichead latha, nochd Satan agus bhuair e Iosa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gd" altLang="ko-KR" sz="2500" dirty="0">
                <a:solidFill>
                  <a:schemeClr val="tx1">
                    <a:lumMod val="65000"/>
                    <a:lumOff val="35000"/>
                  </a:schemeClr>
                </a:solidFill>
              </a:rPr>
              <a:t>Mar sin, ged a bha i na h-òigh, dh'fhàs i trom. Is e Iosa an t-ainm a th’ air an leanabh seo. Is esan Mac Dhè a shàbhaileas na h-uile dhaoine bho am peacaidhean san àm ri teachd.</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 bheil an t-acras ort? Dèan cèic rus leis a’ chloich seo agus ith e!” Rinn Satan a’ chiad deuchainn. Ach thug Iosa buaidh air an deuchainn le facal Dhè.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“An uairsin leum a-mach às an seo! Ma's tu Mac Dhè, cha'n fhaigh thu bàs." Rinn Satan deuchainn air Iosa an dàrna turas aig mullach an teampaill.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Aig an àm seo, thug e Iosa gu beinn glè àrd agus sheall e do Iosa rìoghachd an t-saoghail gu lèir agus thuirt e, “Ma chromas tu sìos dhòmhsa, bheir mi seo dhut uile!” Ach dhiùlt Iosa an treas deuchainn le Facal Dhè.</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Mu dheireadh, rinn Iosa a’ chùis air a h-uile buaireadh aig Satan. Bha Dia toilichte le Iosa a fhuair thairis air a h-uile buaireadh.</a:t>
            </a:r>
            <a:r xmlns:a="http://schemas.openxmlformats.org/drawingml/2006/main">
              <a:rPr lang="g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B'e Iosa Mac Dhè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mar sinne, bha e air a bhuaireadh le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le Facal Dhè, thug Iosa buaidh air buaireadh Shàtain.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Satan fhathast gar buaireadh.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mar Ìosa, is urrainn dhuinn faighinn thairis air buaireadh Shàtain le facal Dhè</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rgbClr val="ff0000"/>
                </a:solidFill>
              </a:rPr>
              <a:t>Cò th' ann an Iosa?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an neach-cuideachaidh againn gus faighinn thairis air na buaireadh a tha romhainn. Agus is esan an neach a thuigeas na dùbhlain gu lèir ris an coinnich sinn agus a chuidicheas sinn gus faighinn thairis orra.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Cia mheud deuchainn a thug Satan dha Iosa?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aon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dhà</a:t>
            </a:r>
            <a:r xmlns:a="http://schemas.openxmlformats.org/drawingml/2006/main">
              <a:rPr altLang="en-US" lang="g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trì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ceithir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③ </a:t>
            </a:r>
            <a:r xmlns:a="http://schemas.openxmlformats.org/drawingml/2006/main">
              <a:rPr altLang="ko-KR" lang="gd" sz="2800">
                <a:solidFill>
                  <a:srgbClr val="ff0000"/>
                </a:solidFill>
              </a:rPr>
              <a:t>trì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thuirt Iosa ris: Falbh uam, a Shàtain! oir tha e sgrìobhte: Dèan adhradh don Tighearna do Dhia, agus dha a‑mhàin dèan seirbhis.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Mata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52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Uisge</a:t>
            </a:r>
            <a:r xmlns:a="http://schemas.openxmlformats.org/drawingml/2006/main">
              <a:rPr lang="gd" altLang="en-US" sz="4400"/>
              <a:t> </a:t>
            </a:r>
            <a:r xmlns:a="http://schemas.openxmlformats.org/drawingml/2006/main">
              <a:rPr lang="gd" altLang="ko-KR" sz="4400"/>
              <a:t>Tionndaidh gu fìon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Seo, a’ chiad fhear de na comharraidhean mìorbhuileach aige, rinn Iosa ann an Cana Ghalile. Mar sin nochd e a ghlòir, agus chuir a dheisciobail an creideamh 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Bha eagal air Màiri gum biodh mac aice ged nach robh i pòsta.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Ach, fhuair i agus dh’èist i ri facal Dhè tro chreideamh.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Faodaidh sinn a bhith fo eagal nuair a chreideas sinn agus a dh'èisteas sinn ri Facal Dhè. Ach cosmhuil ri aideachadh Mairi, feumaidh sinn aideachadh, " Gu'm biodh e dhomhsa mar a thuirt thu."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Bha banais ann an Cana Ghalile. Bha Iosa agus a dheisciobail cuideachd air cuireadh fhaighinn chun na bainnse.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Ach bha duilgheadas ann. Bha am fìon air ruith a-mach. Às aonais fìon, chan urrainn dhut cuirm a bhith agad.</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Thug Iosa air na seirbheisich a bha san taigh uisge a dhòrtadh a-steach don phoit. Rinn na seirbhisich mar a dh' iarr iad.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Às deidh sin, chaidh an t-uisge anns a 'phoit a thoirt gu blas. Chaidh an t-uisge anns a 'phoit a thionndadh gu fìon fìor bhlasta.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Bhlais na h-aoighean am fìon agus chuir iad iongnadh orra. Chaidh fìon na bu bhlasta a thoirt dhaibh na a’ chiad uair, agus le taing do mhìorbhail Ìosa, dh’ fhaodadh an fhèis a bhith nas inntinniche.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Leasan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Ann an àm Iosa, fìon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bha e gu tur riatanach aig an fhèis.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Rinn Iosa uisge na fhìon agus thug e seachad na bha a dhìth airson na fèille.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Dhuinne, tha Iosa na neach riatanach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mar fhìon ann am fèill.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Feumaidh sinn cuimhneachadh air gràs Ìosa a thug e fhèin dhuinn.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t>
            </a:r>
            <a:r xmlns:a="http://schemas.openxmlformats.org/drawingml/2006/main">
              <a:rPr altLang="en-US" lang="g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WHO</a:t>
            </a:r>
            <a:r xmlns:a="http://schemas.openxmlformats.org/drawingml/2006/main">
              <a:rPr altLang="en-US" lang="gd" sz="3200"/>
              <a:t> </a:t>
            </a:r>
            <a:r xmlns:a="http://schemas.openxmlformats.org/drawingml/2006/main">
              <a:rPr altLang="ko-KR" lang="gd" sz="3200"/>
              <a:t>tha</a:t>
            </a:r>
            <a:r xmlns:a="http://schemas.openxmlformats.org/drawingml/2006/main">
              <a:rPr altLang="en-US" lang="gd" sz="3200"/>
              <a:t> </a:t>
            </a:r>
            <a:r xmlns:a="http://schemas.openxmlformats.org/drawingml/2006/main">
              <a:rPr altLang="ko-KR" lang="gd" sz="3200"/>
              <a:t>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Tha 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Is e Iosa ar n-aoibhneas, mar fhìon na cuirm.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Dè a thionndaidh Iosa a-steach uisge?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bainne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sùgh orainds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aran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fìon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④ </a:t>
            </a:r>
            <a:r xmlns:a="http://schemas.openxmlformats.org/drawingml/2006/main">
              <a:rPr altLang="ko-KR" lang="gd" sz="2800">
                <a:solidFill>
                  <a:srgbClr val="ff0000"/>
                </a:solidFill>
              </a:rPr>
              <a:t>fìon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Seo, a’ chiad fhear de na comharraidhean mìorbhuileach aige, rinn Iosa ann an Cana Ghalile. Mar sin nochd e a ghlòir, agus chuir a dheisciobail an creideamh 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d" altLang="ko-KR" b="1">
                <a:solidFill>
                  <a:schemeClr val="tx1">
                    <a:lumMod val="50000"/>
                    <a:lumOff val="50000"/>
                  </a:schemeClr>
                </a:solidFill>
              </a:rPr>
              <a:t>Àir. 53 Facal Dhè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d" altLang="ko-KR" sz="4400"/>
              <a:t>Thàinig Nicodemus gu Iosa san oidhche.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gd" sz="3200">
                <a:solidFill>
                  <a:srgbClr val="FF0000"/>
                </a:solidFill>
              </a:rPr>
              <a:t>Cò th' ann an Iosa?</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gd" sz="3600">
                <a:solidFill>
                  <a:srgbClr val="0070C0"/>
                </a:solidFill>
              </a:rPr>
              <a:t>Tha Iosa..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gd" sz="3600">
                <a:solidFill>
                  <a:schemeClr val="tx1">
                    <a:lumMod val="65000"/>
                    <a:lumOff val="35000"/>
                  </a:schemeClr>
                </a:solidFill>
              </a:rPr>
              <a:t>Thàinig Iosa gu talamh mar ar Slànaighear.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Fhreagair Ìosa, “Tha mi ag innse na fìrinn dhut, chan urrainn duine sam bith a dhol a-steach do rìoghachd Dhè mura bi e air a bhreith o uisge agus bhon Spiorad.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gd" sz="2800">
                <a:solidFill>
                  <a:schemeClr val="tx1">
                    <a:lumMod val="65000"/>
                    <a:lumOff val="35000"/>
                  </a:schemeClr>
                </a:solidFill>
              </a:rPr>
              <a:t>Bha duine ann dom b’ainm Nicodemus a bha na fhear-teagaisg do Israel.</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Tha e</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thàinig</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gu</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Iosa</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gu</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faighnich</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aig</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oidhche.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 Cionnus a theid mi steach do rioghachd Dhe?"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d" altLang="ko-KR" sz="2800">
                <a:solidFill>
                  <a:schemeClr val="tx1">
                    <a:lumMod val="65000"/>
                    <a:lumOff val="35000"/>
                  </a:schemeClr>
                </a:solidFill>
              </a:rPr>
              <a:t>" Mur bi sibh air bhur breith a ris, cha'n urrainn sibh dol a stigh do rioghachd Dhe." Fhreagair Iosa.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Cha do thuig e gum feumadh e a bhith air a bhreith a-rithist. “An tèid mi air ais a-steach do bhroinn mo mhàthar agus an tig mi a-mach a-rithist?”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gd" altLang="ko-KR" sz="2600">
                <a:solidFill>
                  <a:schemeClr val="tx1">
                    <a:lumMod val="65000"/>
                    <a:lumOff val="35000"/>
                  </a:schemeClr>
                </a:solidFill>
              </a:rPr>
              <a:t>“Feumaidh an spiorad, chan e an corp, a bhith air a bhreith a-rithist. " Feudaidh an duine bhi air a bhreith a ris le uisge agus leis an Spiorad Naomh." Fhreagair Iosa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gd" altLang="ko-KR" sz="2800">
                <a:solidFill>
                  <a:schemeClr val="tx1">
                    <a:lumMod val="65000"/>
                    <a:lumOff val="35000"/>
                  </a:schemeClr>
                </a:solidFill>
              </a:rPr>
              <a:t>“ Feumaidh tu creidsinn annam-sa agus a bhi air do thearnadh.” Dh'innis Iosa dha Nicodemus an dìomhair mu bhith air a bhreith a-rithist.</a:t>
            </a:r>
            <a:r xmlns:a="http://schemas.openxmlformats.org/drawingml/2006/main">
              <a:rPr lang="gd"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An-diugh</a:t>
            </a:r>
            <a:r xmlns:a="http://schemas.openxmlformats.org/drawingml/2006/main">
              <a:rPr altLang="en-US" lang="gd" sz="4000">
                <a:solidFill>
                  <a:srgbClr val="ff0000"/>
                </a:solidFill>
              </a:rPr>
              <a:t> </a:t>
            </a:r>
            <a:r xmlns:a="http://schemas.openxmlformats.org/drawingml/2006/main">
              <a:rPr altLang="ko-KR" lang="gd" sz="4000">
                <a:solidFill>
                  <a:srgbClr val="ff0000"/>
                </a:solidFill>
              </a:rPr>
              <a:t>leasan</a:t>
            </a:r>
            <a:r xmlns:a="http://schemas.openxmlformats.org/drawingml/2006/main">
              <a:rPr altLang="en-US" lang="g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solidFill>
                  <a:schemeClr val="tx1">
                    <a:lumMod val="65000"/>
                    <a:lumOff val="35000"/>
                  </a:schemeClr>
                </a:solidFill>
              </a:rPr>
              <a:t>Ma tha thu creidsinn ann an Iosa,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bithidh bhur n-anam air a bhreith a rìs.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an fheadhainn a tha a 'creidsinn ann an Iosa air am breith a-rithist agus bidh thu</a:t>
            </a:r>
            <a:r xmlns:a="http://schemas.openxmlformats.org/drawingml/2006/main">
              <a:rPr altLang="en-US" lang="gd" sz="3200">
                <a:solidFill>
                  <a:schemeClr val="tx1">
                    <a:lumMod val="65000"/>
                    <a:lumOff val="35000"/>
                  </a:schemeClr>
                </a:solidFill>
              </a:rPr>
              <a:t> </a:t>
            </a:r>
            <a:r xmlns:a="http://schemas.openxmlformats.org/drawingml/2006/main">
              <a:rPr altLang="ko-KR" lang="gd" sz="3200">
                <a:solidFill>
                  <a:schemeClr val="tx1">
                    <a:lumMod val="65000"/>
                    <a:lumOff val="35000"/>
                  </a:schemeClr>
                </a:solidFill>
              </a:rPr>
              <a:t>fuath a thoirt do'n pheacadh, agus Dia a ghràdhachadh.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A bheil thu air do bhreith a-rithist?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d" sz="3200">
                <a:solidFill>
                  <a:schemeClr val="tx1">
                    <a:lumMod val="65000"/>
                    <a:lumOff val="35000"/>
                  </a:schemeClr>
                </a:solidFill>
              </a:rPr>
              <a:t>Tha sinn a 'creidsinn ann an Iosa agus tha sinn air am breith a-rithist. Mar sin, feumaidh sinn cuimhneachadh gur e daoine eadar-dhealaichte bhon t-saoghal a th’ annainn.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gd" sz="3200"/>
              <a:t>Cò th' ann an Iosa?</a:t>
            </a:r>
            <a:r xmlns:a="http://schemas.openxmlformats.org/drawingml/2006/main">
              <a:rPr altLang="en-US" lang="g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rgbClr val="0070c0"/>
                </a:solidFill>
              </a:rPr>
              <a:t>Tha Iosa..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Iosa</a:t>
            </a:r>
            <a:r xmlns:a="http://schemas.openxmlformats.org/drawingml/2006/main">
              <a:rPr altLang="en-US" lang="gd" sz="3600">
                <a:solidFill>
                  <a:schemeClr val="tx1">
                    <a:lumMod val="65000"/>
                    <a:lumOff val="35000"/>
                  </a:schemeClr>
                </a:solidFill>
              </a:rPr>
              <a:t> </a:t>
            </a:r>
            <a:r xmlns:a="http://schemas.openxmlformats.org/drawingml/2006/main">
              <a:rPr altLang="ko-KR" lang="gd" sz="3600">
                <a:solidFill>
                  <a:schemeClr val="tx1">
                    <a:lumMod val="65000"/>
                    <a:lumOff val="35000"/>
                  </a:schemeClr>
                </a:solidFill>
              </a:rPr>
              <a:t>Is e an neach a tha a 'dèanamh an fheadhainn a tha a' creidsinn ann ceart agus a bhith air am breith a-rithist.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Ceasnachadh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Dè a tha gar breith a-rithist?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① </a:t>
            </a:r>
            <a:r xmlns:a="http://schemas.openxmlformats.org/drawingml/2006/main">
              <a:rPr altLang="ko-KR" lang="gd" sz="2800">
                <a:solidFill>
                  <a:schemeClr val="tx1">
                    <a:lumMod val="65000"/>
                    <a:lumOff val="35000"/>
                  </a:schemeClr>
                </a:solidFill>
              </a:rPr>
              <a:t>le uisge agus leis an Spiorad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② </a:t>
            </a:r>
            <a:r xmlns:a="http://schemas.openxmlformats.org/drawingml/2006/main">
              <a:rPr altLang="ko-KR" lang="gd" sz="2800">
                <a:solidFill>
                  <a:schemeClr val="tx1">
                    <a:lumMod val="65000"/>
                    <a:lumOff val="35000"/>
                  </a:schemeClr>
                </a:solidFill>
              </a:rPr>
              <a:t>le ola agus an teine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③ </a:t>
            </a:r>
            <a:r xmlns:a="http://schemas.openxmlformats.org/drawingml/2006/main">
              <a:rPr altLang="ko-KR" lang="gd" sz="2800">
                <a:solidFill>
                  <a:schemeClr val="tx1">
                    <a:lumMod val="65000"/>
                    <a:lumOff val="35000"/>
                  </a:schemeClr>
                </a:solidFill>
              </a:rPr>
              <a:t>le deòir is òrain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chemeClr val="tx1">
                    <a:lumMod val="65000"/>
                    <a:lumOff val="35000"/>
                  </a:schemeClr>
                </a:solidFill>
              </a:rPr>
              <a:t>④ </a:t>
            </a:r>
            <a:r xmlns:a="http://schemas.openxmlformats.org/drawingml/2006/main">
              <a:rPr altLang="ko-KR" lang="gd" sz="2800">
                <a:solidFill>
                  <a:schemeClr val="tx1">
                    <a:lumMod val="65000"/>
                    <a:lumOff val="35000"/>
                  </a:schemeClr>
                </a:solidFill>
              </a:rPr>
              <a:t>le ùrnaigh agus adhradh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gd" sz="2800">
                <a:solidFill>
                  <a:srgbClr val="ff0000"/>
                </a:solidFill>
              </a:rPr>
              <a:t>① </a:t>
            </a:r>
            <a:r xmlns:a="http://schemas.openxmlformats.org/drawingml/2006/main">
              <a:rPr altLang="ko-KR" lang="gd" sz="2800">
                <a:solidFill>
                  <a:srgbClr val="ff0000"/>
                </a:solidFill>
              </a:rPr>
              <a:t>le uisge agus leis an Spiorad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d" sz="4000">
                <a:solidFill>
                  <a:srgbClr val="ff0000"/>
                </a:solidFill>
              </a:rPr>
              <a:t>Facal an-diugh</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d" sz="3600">
                <a:solidFill>
                  <a:schemeClr val="tx1">
                    <a:lumMod val="65000"/>
                    <a:lumOff val="35000"/>
                  </a:schemeClr>
                </a:solidFill>
              </a:rPr>
              <a:t>Fhreagair Ìosa, “Tha mi ag innse na fìrinn dhut, chan urrainn duine sam bith a dhol a-steach do rìoghachd Dhè mura bi e air a bhreith o uisge agus bhon Spiorad.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d" sz="2800">
                <a:solidFill>
                  <a:schemeClr val="tx1">
                    <a:lumMod val="65000"/>
                    <a:lumOff val="35000"/>
                  </a:schemeClr>
                </a:solidFill>
              </a:rPr>
              <a:t>Iain</a:t>
            </a:r>
            <a:r xmlns:a="http://schemas.openxmlformats.org/drawingml/2006/main">
              <a:rPr altLang="en-US" lang="gd" sz="2800">
                <a:solidFill>
                  <a:schemeClr val="tx1">
                    <a:lumMod val="65000"/>
                    <a:lumOff val="35000"/>
                  </a:schemeClr>
                </a:solidFill>
              </a:rPr>
              <a:t> </a:t>
            </a:r>
            <a:r xmlns:a="http://schemas.openxmlformats.org/drawingml/2006/main">
              <a:rPr altLang="ko-KR" lang="g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